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12" autoAdjust="0"/>
  </p:normalViewPr>
  <p:slideViewPr>
    <p:cSldViewPr>
      <p:cViewPr>
        <p:scale>
          <a:sx n="76" d="100"/>
          <a:sy n="76" d="100"/>
        </p:scale>
        <p:origin x="-1206" y="-42"/>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1.09.2020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1.09.2020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1.09.2020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1.09.2020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1.09.2020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1.09.2020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1.09.2020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1.09.2020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1.09.2020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2411</Words>
  <Application>Microsoft Office PowerPoint</Application>
  <PresentationFormat>Ekran Gösterisi (4:3)</PresentationFormat>
  <Paragraphs>267</Paragraphs>
  <Slides>51</Slides>
  <Notes>16</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Ahmet</cp:lastModifiedBy>
  <cp:revision>276</cp:revision>
  <dcterms:created xsi:type="dcterms:W3CDTF">2015-05-24T15:24:23Z</dcterms:created>
  <dcterms:modified xsi:type="dcterms:W3CDTF">2020-09-01T17:02:54Z</dcterms:modified>
</cp:coreProperties>
</file>