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4"/>
  </p:notesMasterIdLst>
  <p:sldIdLst>
    <p:sldId id="458" r:id="rId2"/>
    <p:sldId id="514" r:id="rId3"/>
    <p:sldId id="532" r:id="rId4"/>
    <p:sldId id="459" r:id="rId5"/>
    <p:sldId id="460" r:id="rId6"/>
    <p:sldId id="461" r:id="rId7"/>
    <p:sldId id="533" r:id="rId8"/>
    <p:sldId id="534" r:id="rId9"/>
    <p:sldId id="535" r:id="rId10"/>
    <p:sldId id="536" r:id="rId11"/>
    <p:sldId id="537" r:id="rId12"/>
    <p:sldId id="538" r:id="rId13"/>
    <p:sldId id="539" r:id="rId14"/>
    <p:sldId id="540" r:id="rId15"/>
    <p:sldId id="541" r:id="rId16"/>
    <p:sldId id="470" r:id="rId17"/>
    <p:sldId id="471" r:id="rId18"/>
    <p:sldId id="472" r:id="rId19"/>
    <p:sldId id="473" r:id="rId20"/>
    <p:sldId id="474" r:id="rId21"/>
    <p:sldId id="475" r:id="rId22"/>
    <p:sldId id="476" r:id="rId23"/>
    <p:sldId id="477" r:id="rId24"/>
    <p:sldId id="478" r:id="rId25"/>
    <p:sldId id="479" r:id="rId26"/>
    <p:sldId id="480" r:id="rId27"/>
    <p:sldId id="513" r:id="rId28"/>
    <p:sldId id="542" r:id="rId29"/>
    <p:sldId id="543" r:id="rId30"/>
    <p:sldId id="544" r:id="rId31"/>
    <p:sldId id="570" r:id="rId32"/>
    <p:sldId id="571" r:id="rId33"/>
    <p:sldId id="572" r:id="rId34"/>
    <p:sldId id="483" r:id="rId35"/>
    <p:sldId id="485" r:id="rId36"/>
    <p:sldId id="486" r:id="rId37"/>
    <p:sldId id="487" r:id="rId38"/>
    <p:sldId id="488" r:id="rId39"/>
    <p:sldId id="489" r:id="rId40"/>
    <p:sldId id="494" r:id="rId41"/>
    <p:sldId id="495" r:id="rId42"/>
    <p:sldId id="496" r:id="rId43"/>
    <p:sldId id="497" r:id="rId44"/>
    <p:sldId id="498" r:id="rId45"/>
    <p:sldId id="499" r:id="rId46"/>
    <p:sldId id="500" r:id="rId47"/>
    <p:sldId id="501" r:id="rId48"/>
    <p:sldId id="502" r:id="rId49"/>
    <p:sldId id="503" r:id="rId50"/>
    <p:sldId id="506" r:id="rId51"/>
    <p:sldId id="507"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69" r:id="rId65"/>
    <p:sldId id="561" r:id="rId66"/>
    <p:sldId id="562" r:id="rId67"/>
    <p:sldId id="563" r:id="rId68"/>
    <p:sldId id="564" r:id="rId69"/>
    <p:sldId id="565" r:id="rId70"/>
    <p:sldId id="566" r:id="rId71"/>
    <p:sldId id="567" r:id="rId72"/>
    <p:sldId id="568"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DF264-3646-4A4C-8317-5E15D23C4B85}"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3AB9A59B-8C9E-4854-9315-AF5F2ADC53D4}">
      <dgm:prSet phldrT="[Metin]" custT="1"/>
      <dgm:spPr/>
      <dgm:t>
        <a:bodyPr/>
        <a:lstStyle/>
        <a:p>
          <a:r>
            <a:rPr lang="tr-TR" sz="1800" dirty="0" smtClean="0"/>
            <a:t>Özel Eğitim ve Rehberlik Hizmetleri Genel Müdürlüğü</a:t>
          </a:r>
          <a:endParaRPr lang="tr-TR" sz="1800" dirty="0"/>
        </a:p>
      </dgm:t>
    </dgm:pt>
    <dgm:pt modelId="{BDDE9B86-C2BB-4F67-90A3-0575714AD957}" type="parTrans" cxnId="{2DEC1B30-3D56-4E62-8950-E148FFCDF094}">
      <dgm:prSet/>
      <dgm:spPr/>
      <dgm:t>
        <a:bodyPr/>
        <a:lstStyle/>
        <a:p>
          <a:endParaRPr lang="tr-TR" sz="3200"/>
        </a:p>
      </dgm:t>
    </dgm:pt>
    <dgm:pt modelId="{5BB3F1DC-4A0F-4DEE-BB21-7DFC54A3B26E}" type="sibTrans" cxnId="{2DEC1B30-3D56-4E62-8950-E148FFCDF094}">
      <dgm:prSet/>
      <dgm:spPr/>
      <dgm:t>
        <a:bodyPr/>
        <a:lstStyle/>
        <a:p>
          <a:endParaRPr lang="tr-TR" sz="3200"/>
        </a:p>
      </dgm:t>
    </dgm:pt>
    <dgm:pt modelId="{15D3D920-8954-46FC-BE14-42EA5FD55057}">
      <dgm:prSet phldrT="[Metin]" custT="1"/>
      <dgm:spPr/>
      <dgm:t>
        <a:bodyPr/>
        <a:lstStyle/>
        <a:p>
          <a:r>
            <a:rPr lang="tr-TR" sz="1800" dirty="0" smtClean="0"/>
            <a:t>Rehberlik ve Araştırma Merkezleri</a:t>
          </a:r>
        </a:p>
      </dgm:t>
    </dgm:pt>
    <dgm:pt modelId="{006AB609-C25E-4722-953E-37351F84E485}" type="parTrans" cxnId="{6969A592-50BE-49C9-B8BC-9FECC8E6495A}">
      <dgm:prSet custT="1"/>
      <dgm:spPr/>
      <dgm:t>
        <a:bodyPr/>
        <a:lstStyle/>
        <a:p>
          <a:endParaRPr lang="tr-TR" sz="900"/>
        </a:p>
      </dgm:t>
    </dgm:pt>
    <dgm:pt modelId="{98080466-A261-45D2-ADE5-99EF39CF2CF0}" type="sibTrans" cxnId="{6969A592-50BE-49C9-B8BC-9FECC8E6495A}">
      <dgm:prSet/>
      <dgm:spPr/>
      <dgm:t>
        <a:bodyPr/>
        <a:lstStyle/>
        <a:p>
          <a:endParaRPr lang="tr-TR" sz="3200"/>
        </a:p>
      </dgm:t>
    </dgm:pt>
    <dgm:pt modelId="{E9957C54-2A4F-4D22-ACF7-2BD9AC78FF0B}">
      <dgm:prSet phldrT="[Metin]" custT="1"/>
      <dgm:spPr/>
      <dgm:t>
        <a:bodyPr/>
        <a:lstStyle/>
        <a:p>
          <a:r>
            <a:rPr lang="tr-TR" sz="1800" dirty="0" smtClean="0"/>
            <a:t>Psikolojik Danışman/ Rehber Öğretmen</a:t>
          </a:r>
          <a:endParaRPr lang="tr-TR" sz="1800" dirty="0"/>
        </a:p>
      </dgm:t>
    </dgm:pt>
    <dgm:pt modelId="{C7F359DC-52ED-464D-BBD9-7FF08D21246A}" type="parTrans" cxnId="{53A02438-F77F-457C-AD5F-7BDF6FD840F5}">
      <dgm:prSet custT="1"/>
      <dgm:spPr/>
      <dgm:t>
        <a:bodyPr/>
        <a:lstStyle/>
        <a:p>
          <a:endParaRPr lang="tr-TR" sz="900"/>
        </a:p>
      </dgm:t>
    </dgm:pt>
    <dgm:pt modelId="{1FEDE3BF-0EDA-44C0-A5C8-849D6607F18C}" type="sibTrans" cxnId="{53A02438-F77F-457C-AD5F-7BDF6FD840F5}">
      <dgm:prSet/>
      <dgm:spPr/>
      <dgm:t>
        <a:bodyPr/>
        <a:lstStyle/>
        <a:p>
          <a:endParaRPr lang="tr-TR" sz="3200"/>
        </a:p>
      </dgm:t>
    </dgm:pt>
    <dgm:pt modelId="{68878FA2-1ACD-48F6-A0B9-B537E1EFACA3}">
      <dgm:prSet custT="1"/>
      <dgm:spPr>
        <a:solidFill>
          <a:srgbClr val="CC00CC"/>
        </a:solidFill>
      </dgm:spPr>
      <dgm:t>
        <a:bodyPr/>
        <a:lstStyle/>
        <a:p>
          <a:r>
            <a:rPr lang="tr-TR" sz="1800" dirty="0" smtClean="0"/>
            <a:t>Öğretmen</a:t>
          </a:r>
        </a:p>
        <a:p>
          <a:endParaRPr lang="tr-TR" sz="1800" dirty="0"/>
        </a:p>
      </dgm:t>
    </dgm:pt>
    <dgm:pt modelId="{FC77F4A0-0F80-4A3A-B6AB-EAD34297C9C2}" type="parTrans" cxnId="{A04D3C26-662B-4CCF-9645-5BDD5F745241}">
      <dgm:prSet custT="1"/>
      <dgm:spPr/>
      <dgm:t>
        <a:bodyPr/>
        <a:lstStyle/>
        <a:p>
          <a:endParaRPr lang="tr-TR" sz="900"/>
        </a:p>
      </dgm:t>
    </dgm:pt>
    <dgm:pt modelId="{5C373C71-38FD-4F3D-963A-EFEF5A7E5EE8}" type="sibTrans" cxnId="{A04D3C26-662B-4CCF-9645-5BDD5F745241}">
      <dgm:prSet/>
      <dgm:spPr/>
      <dgm:t>
        <a:bodyPr/>
        <a:lstStyle/>
        <a:p>
          <a:endParaRPr lang="tr-TR" sz="3200"/>
        </a:p>
      </dgm:t>
    </dgm:pt>
    <dgm:pt modelId="{862B1EA2-515D-4AB3-B24E-9902CEF012FD}">
      <dgm:prSet custT="1"/>
      <dgm:spPr>
        <a:solidFill>
          <a:srgbClr val="FF3399"/>
        </a:solidFill>
      </dgm:spPr>
      <dgm:t>
        <a:bodyPr/>
        <a:lstStyle/>
        <a:p>
          <a:r>
            <a:rPr lang="tr-TR" sz="1800" dirty="0" smtClean="0"/>
            <a:t>Veli</a:t>
          </a:r>
          <a:endParaRPr lang="tr-TR" sz="1800" dirty="0"/>
        </a:p>
      </dgm:t>
    </dgm:pt>
    <dgm:pt modelId="{3462CA18-4EBC-4FE5-8BA5-02DAEC885D68}" type="parTrans" cxnId="{A1667056-46E1-49A8-A274-060CAA56E4BE}">
      <dgm:prSet custT="1"/>
      <dgm:spPr/>
      <dgm:t>
        <a:bodyPr/>
        <a:lstStyle/>
        <a:p>
          <a:endParaRPr lang="tr-TR" sz="900"/>
        </a:p>
      </dgm:t>
    </dgm:pt>
    <dgm:pt modelId="{342C7642-800F-4CBA-A7A6-29E2CCA617B4}" type="sibTrans" cxnId="{A1667056-46E1-49A8-A274-060CAA56E4BE}">
      <dgm:prSet/>
      <dgm:spPr/>
      <dgm:t>
        <a:bodyPr/>
        <a:lstStyle/>
        <a:p>
          <a:endParaRPr lang="tr-TR" sz="3200"/>
        </a:p>
      </dgm:t>
    </dgm:pt>
    <dgm:pt modelId="{089BAABC-973D-48A1-8568-BBBB898EA295}">
      <dgm:prSet custT="1"/>
      <dgm:spPr>
        <a:solidFill>
          <a:srgbClr val="FF9900"/>
        </a:solidFill>
      </dgm:spPr>
      <dgm:t>
        <a:bodyPr/>
        <a:lstStyle/>
        <a:p>
          <a:r>
            <a:rPr lang="tr-TR" sz="1800" dirty="0" smtClean="0"/>
            <a:t>Öğrenci</a:t>
          </a:r>
          <a:endParaRPr lang="tr-TR" sz="1800" dirty="0"/>
        </a:p>
      </dgm:t>
    </dgm:pt>
    <dgm:pt modelId="{1F12E91E-1631-4F71-A49B-2B492D3F9C39}" type="parTrans" cxnId="{05A052B4-02D5-4A60-8DEA-F3C6ABC84A07}">
      <dgm:prSet custT="1"/>
      <dgm:spPr/>
      <dgm:t>
        <a:bodyPr/>
        <a:lstStyle/>
        <a:p>
          <a:endParaRPr lang="tr-TR" sz="900"/>
        </a:p>
      </dgm:t>
    </dgm:pt>
    <dgm:pt modelId="{2CDD4455-A5B3-40DE-BDFD-898D98CD0D7B}" type="sibTrans" cxnId="{05A052B4-02D5-4A60-8DEA-F3C6ABC84A07}">
      <dgm:prSet/>
      <dgm:spPr/>
      <dgm:t>
        <a:bodyPr/>
        <a:lstStyle/>
        <a:p>
          <a:endParaRPr lang="tr-TR" sz="3200"/>
        </a:p>
      </dgm:t>
    </dgm:pt>
    <dgm:pt modelId="{A344B86E-5C8B-4894-B9B5-49A171F3AF0D}" type="pres">
      <dgm:prSet presAssocID="{AEDDF264-3646-4A4C-8317-5E15D23C4B85}" presName="diagram" presStyleCnt="0">
        <dgm:presLayoutVars>
          <dgm:chPref val="1"/>
          <dgm:dir/>
          <dgm:animOne val="branch"/>
          <dgm:animLvl val="lvl"/>
          <dgm:resizeHandles val="exact"/>
        </dgm:presLayoutVars>
      </dgm:prSet>
      <dgm:spPr/>
      <dgm:t>
        <a:bodyPr/>
        <a:lstStyle/>
        <a:p>
          <a:endParaRPr lang="tr-TR"/>
        </a:p>
      </dgm:t>
    </dgm:pt>
    <dgm:pt modelId="{EF61153C-6681-4377-A838-7AB4208AC53A}" type="pres">
      <dgm:prSet presAssocID="{3AB9A59B-8C9E-4854-9315-AF5F2ADC53D4}" presName="root1" presStyleCnt="0"/>
      <dgm:spPr/>
      <dgm:t>
        <a:bodyPr/>
        <a:lstStyle/>
        <a:p>
          <a:endParaRPr lang="tr-TR"/>
        </a:p>
      </dgm:t>
    </dgm:pt>
    <dgm:pt modelId="{79419952-CFA2-4413-B582-D64681155047}" type="pres">
      <dgm:prSet presAssocID="{3AB9A59B-8C9E-4854-9315-AF5F2ADC53D4}" presName="LevelOneTextNode" presStyleLbl="node0" presStyleIdx="0" presStyleCnt="1" custScaleY="305119">
        <dgm:presLayoutVars>
          <dgm:chPref val="3"/>
        </dgm:presLayoutVars>
      </dgm:prSet>
      <dgm:spPr/>
      <dgm:t>
        <a:bodyPr/>
        <a:lstStyle/>
        <a:p>
          <a:endParaRPr lang="tr-TR"/>
        </a:p>
      </dgm:t>
    </dgm:pt>
    <dgm:pt modelId="{512EB983-918C-48E4-9F96-80D36DB125B0}" type="pres">
      <dgm:prSet presAssocID="{3AB9A59B-8C9E-4854-9315-AF5F2ADC53D4}" presName="level2hierChild" presStyleCnt="0"/>
      <dgm:spPr/>
      <dgm:t>
        <a:bodyPr/>
        <a:lstStyle/>
        <a:p>
          <a:endParaRPr lang="tr-TR"/>
        </a:p>
      </dgm:t>
    </dgm:pt>
    <dgm:pt modelId="{4868D980-0F63-4171-AF05-D881D4566D04}" type="pres">
      <dgm:prSet presAssocID="{006AB609-C25E-4722-953E-37351F84E485}" presName="conn2-1" presStyleLbl="parChTrans1D2" presStyleIdx="0" presStyleCnt="1"/>
      <dgm:spPr/>
      <dgm:t>
        <a:bodyPr/>
        <a:lstStyle/>
        <a:p>
          <a:endParaRPr lang="tr-TR"/>
        </a:p>
      </dgm:t>
    </dgm:pt>
    <dgm:pt modelId="{7325A1B7-9230-49FD-A344-E45662DF45D6}" type="pres">
      <dgm:prSet presAssocID="{006AB609-C25E-4722-953E-37351F84E485}" presName="connTx" presStyleLbl="parChTrans1D2" presStyleIdx="0" presStyleCnt="1"/>
      <dgm:spPr/>
      <dgm:t>
        <a:bodyPr/>
        <a:lstStyle/>
        <a:p>
          <a:endParaRPr lang="tr-TR"/>
        </a:p>
      </dgm:t>
    </dgm:pt>
    <dgm:pt modelId="{CF96D0F9-F295-48BA-AC1D-40FD548F37F4}" type="pres">
      <dgm:prSet presAssocID="{15D3D920-8954-46FC-BE14-42EA5FD55057}" presName="root2" presStyleCnt="0"/>
      <dgm:spPr/>
      <dgm:t>
        <a:bodyPr/>
        <a:lstStyle/>
        <a:p>
          <a:endParaRPr lang="tr-TR"/>
        </a:p>
      </dgm:t>
    </dgm:pt>
    <dgm:pt modelId="{00E298E0-2E95-4A24-BF2E-D7D64B7B4D9F}" type="pres">
      <dgm:prSet presAssocID="{15D3D920-8954-46FC-BE14-42EA5FD55057}" presName="LevelTwoTextNode" presStyleLbl="node2" presStyleIdx="0" presStyleCnt="1" custScaleY="305119">
        <dgm:presLayoutVars>
          <dgm:chPref val="3"/>
        </dgm:presLayoutVars>
      </dgm:prSet>
      <dgm:spPr/>
      <dgm:t>
        <a:bodyPr/>
        <a:lstStyle/>
        <a:p>
          <a:endParaRPr lang="tr-TR"/>
        </a:p>
      </dgm:t>
    </dgm:pt>
    <dgm:pt modelId="{A190594E-F44D-47C7-AB01-0996A3C6C717}" type="pres">
      <dgm:prSet presAssocID="{15D3D920-8954-46FC-BE14-42EA5FD55057}" presName="level3hierChild" presStyleCnt="0"/>
      <dgm:spPr/>
      <dgm:t>
        <a:bodyPr/>
        <a:lstStyle/>
        <a:p>
          <a:endParaRPr lang="tr-TR"/>
        </a:p>
      </dgm:t>
    </dgm:pt>
    <dgm:pt modelId="{2057F232-AEC1-4343-A3D9-73BFFB710B6D}" type="pres">
      <dgm:prSet presAssocID="{C7F359DC-52ED-464D-BBD9-7FF08D21246A}" presName="conn2-1" presStyleLbl="parChTrans1D3" presStyleIdx="0" presStyleCnt="1"/>
      <dgm:spPr/>
      <dgm:t>
        <a:bodyPr/>
        <a:lstStyle/>
        <a:p>
          <a:endParaRPr lang="tr-TR"/>
        </a:p>
      </dgm:t>
    </dgm:pt>
    <dgm:pt modelId="{E30B8619-4E31-42BB-BF0A-B65651E17E3F}" type="pres">
      <dgm:prSet presAssocID="{C7F359DC-52ED-464D-BBD9-7FF08D21246A}" presName="connTx" presStyleLbl="parChTrans1D3" presStyleIdx="0" presStyleCnt="1"/>
      <dgm:spPr/>
      <dgm:t>
        <a:bodyPr/>
        <a:lstStyle/>
        <a:p>
          <a:endParaRPr lang="tr-TR"/>
        </a:p>
      </dgm:t>
    </dgm:pt>
    <dgm:pt modelId="{77263F13-65B6-45C4-B1E7-5DF6C5CC0D8A}" type="pres">
      <dgm:prSet presAssocID="{E9957C54-2A4F-4D22-ACF7-2BD9AC78FF0B}" presName="root2" presStyleCnt="0"/>
      <dgm:spPr/>
      <dgm:t>
        <a:bodyPr/>
        <a:lstStyle/>
        <a:p>
          <a:endParaRPr lang="tr-TR"/>
        </a:p>
      </dgm:t>
    </dgm:pt>
    <dgm:pt modelId="{B258F8FE-680D-4531-B08B-A0A3F8504D79}" type="pres">
      <dgm:prSet presAssocID="{E9957C54-2A4F-4D22-ACF7-2BD9AC78FF0B}" presName="LevelTwoTextNode" presStyleLbl="node3" presStyleIdx="0" presStyleCnt="1" custScaleY="259916">
        <dgm:presLayoutVars>
          <dgm:chPref val="3"/>
        </dgm:presLayoutVars>
      </dgm:prSet>
      <dgm:spPr/>
      <dgm:t>
        <a:bodyPr/>
        <a:lstStyle/>
        <a:p>
          <a:endParaRPr lang="tr-TR"/>
        </a:p>
      </dgm:t>
    </dgm:pt>
    <dgm:pt modelId="{64EA1DAD-15DB-447F-9A79-9EC34F30560D}" type="pres">
      <dgm:prSet presAssocID="{E9957C54-2A4F-4D22-ACF7-2BD9AC78FF0B}" presName="level3hierChild" presStyleCnt="0"/>
      <dgm:spPr/>
      <dgm:t>
        <a:bodyPr/>
        <a:lstStyle/>
        <a:p>
          <a:endParaRPr lang="tr-TR"/>
        </a:p>
      </dgm:t>
    </dgm:pt>
    <dgm:pt modelId="{ACEB8019-4BC8-4570-826C-DFBBC6FCC44F}" type="pres">
      <dgm:prSet presAssocID="{FC77F4A0-0F80-4A3A-B6AB-EAD34297C9C2}" presName="conn2-1" presStyleLbl="parChTrans1D4" presStyleIdx="0" presStyleCnt="3"/>
      <dgm:spPr/>
      <dgm:t>
        <a:bodyPr/>
        <a:lstStyle/>
        <a:p>
          <a:endParaRPr lang="tr-TR"/>
        </a:p>
      </dgm:t>
    </dgm:pt>
    <dgm:pt modelId="{56D99B23-9B1D-4154-BFBB-E85A9E1F87A9}" type="pres">
      <dgm:prSet presAssocID="{FC77F4A0-0F80-4A3A-B6AB-EAD34297C9C2}" presName="connTx" presStyleLbl="parChTrans1D4" presStyleIdx="0" presStyleCnt="3"/>
      <dgm:spPr/>
      <dgm:t>
        <a:bodyPr/>
        <a:lstStyle/>
        <a:p>
          <a:endParaRPr lang="tr-TR"/>
        </a:p>
      </dgm:t>
    </dgm:pt>
    <dgm:pt modelId="{68E76298-72A4-4B5F-BDAA-2F664238C159}" type="pres">
      <dgm:prSet presAssocID="{68878FA2-1ACD-48F6-A0B9-B537E1EFACA3}" presName="root2" presStyleCnt="0"/>
      <dgm:spPr/>
      <dgm:t>
        <a:bodyPr/>
        <a:lstStyle/>
        <a:p>
          <a:endParaRPr lang="tr-TR"/>
        </a:p>
      </dgm:t>
    </dgm:pt>
    <dgm:pt modelId="{1CB82E69-9EDF-47ED-BB8A-C8F18BB4E906}" type="pres">
      <dgm:prSet presAssocID="{68878FA2-1ACD-48F6-A0B9-B537E1EFACA3}" presName="LevelTwoTextNode" presStyleLbl="node4" presStyleIdx="0" presStyleCnt="3" custScaleY="145202">
        <dgm:presLayoutVars>
          <dgm:chPref val="3"/>
        </dgm:presLayoutVars>
      </dgm:prSet>
      <dgm:spPr/>
      <dgm:t>
        <a:bodyPr/>
        <a:lstStyle/>
        <a:p>
          <a:endParaRPr lang="tr-TR"/>
        </a:p>
      </dgm:t>
    </dgm:pt>
    <dgm:pt modelId="{3DF7DFF3-5EB4-4EC0-8A57-ACBECAF78DB6}" type="pres">
      <dgm:prSet presAssocID="{68878FA2-1ACD-48F6-A0B9-B537E1EFACA3}" presName="level3hierChild" presStyleCnt="0"/>
      <dgm:spPr/>
      <dgm:t>
        <a:bodyPr/>
        <a:lstStyle/>
        <a:p>
          <a:endParaRPr lang="tr-TR"/>
        </a:p>
      </dgm:t>
    </dgm:pt>
    <dgm:pt modelId="{6CB59F1E-665F-4B8D-9773-8893E69E398F}" type="pres">
      <dgm:prSet presAssocID="{1F12E91E-1631-4F71-A49B-2B492D3F9C39}" presName="conn2-1" presStyleLbl="parChTrans1D4" presStyleIdx="1" presStyleCnt="3"/>
      <dgm:spPr/>
      <dgm:t>
        <a:bodyPr/>
        <a:lstStyle/>
        <a:p>
          <a:endParaRPr lang="tr-TR"/>
        </a:p>
      </dgm:t>
    </dgm:pt>
    <dgm:pt modelId="{0FD41DEA-386B-4F77-8A82-B53686BC10D5}" type="pres">
      <dgm:prSet presAssocID="{1F12E91E-1631-4F71-A49B-2B492D3F9C39}" presName="connTx" presStyleLbl="parChTrans1D4" presStyleIdx="1" presStyleCnt="3"/>
      <dgm:spPr/>
      <dgm:t>
        <a:bodyPr/>
        <a:lstStyle/>
        <a:p>
          <a:endParaRPr lang="tr-TR"/>
        </a:p>
      </dgm:t>
    </dgm:pt>
    <dgm:pt modelId="{28A4BEA4-5A79-483E-A744-06248B28FD60}" type="pres">
      <dgm:prSet presAssocID="{089BAABC-973D-48A1-8568-BBBB898EA295}" presName="root2" presStyleCnt="0"/>
      <dgm:spPr/>
      <dgm:t>
        <a:bodyPr/>
        <a:lstStyle/>
        <a:p>
          <a:endParaRPr lang="tr-TR"/>
        </a:p>
      </dgm:t>
    </dgm:pt>
    <dgm:pt modelId="{D1CAF437-20A4-4DA6-87C4-B220868B0FA7}" type="pres">
      <dgm:prSet presAssocID="{089BAABC-973D-48A1-8568-BBBB898EA295}" presName="LevelTwoTextNode" presStyleLbl="node4" presStyleIdx="1" presStyleCnt="3">
        <dgm:presLayoutVars>
          <dgm:chPref val="3"/>
        </dgm:presLayoutVars>
      </dgm:prSet>
      <dgm:spPr/>
      <dgm:t>
        <a:bodyPr/>
        <a:lstStyle/>
        <a:p>
          <a:endParaRPr lang="tr-TR"/>
        </a:p>
      </dgm:t>
    </dgm:pt>
    <dgm:pt modelId="{22A49E44-A130-4ED5-94E9-001F3D10EBFC}" type="pres">
      <dgm:prSet presAssocID="{089BAABC-973D-48A1-8568-BBBB898EA295}" presName="level3hierChild" presStyleCnt="0"/>
      <dgm:spPr/>
      <dgm:t>
        <a:bodyPr/>
        <a:lstStyle/>
        <a:p>
          <a:endParaRPr lang="tr-TR"/>
        </a:p>
      </dgm:t>
    </dgm:pt>
    <dgm:pt modelId="{25599C70-80EF-4471-98C1-F9EDCEBFBCE9}" type="pres">
      <dgm:prSet presAssocID="{3462CA18-4EBC-4FE5-8BA5-02DAEC885D68}" presName="conn2-1" presStyleLbl="parChTrans1D4" presStyleIdx="2" presStyleCnt="3"/>
      <dgm:spPr/>
      <dgm:t>
        <a:bodyPr/>
        <a:lstStyle/>
        <a:p>
          <a:endParaRPr lang="tr-TR"/>
        </a:p>
      </dgm:t>
    </dgm:pt>
    <dgm:pt modelId="{7D62689B-51E8-4EC4-A850-2ED55265EB60}" type="pres">
      <dgm:prSet presAssocID="{3462CA18-4EBC-4FE5-8BA5-02DAEC885D68}" presName="connTx" presStyleLbl="parChTrans1D4" presStyleIdx="2" presStyleCnt="3"/>
      <dgm:spPr/>
      <dgm:t>
        <a:bodyPr/>
        <a:lstStyle/>
        <a:p>
          <a:endParaRPr lang="tr-TR"/>
        </a:p>
      </dgm:t>
    </dgm:pt>
    <dgm:pt modelId="{6B9EB738-DE2C-4527-A846-3161ED351735}" type="pres">
      <dgm:prSet presAssocID="{862B1EA2-515D-4AB3-B24E-9902CEF012FD}" presName="root2" presStyleCnt="0"/>
      <dgm:spPr/>
      <dgm:t>
        <a:bodyPr/>
        <a:lstStyle/>
        <a:p>
          <a:endParaRPr lang="tr-TR"/>
        </a:p>
      </dgm:t>
    </dgm:pt>
    <dgm:pt modelId="{46E45B63-7EB9-4836-A4BF-FE5E0864F5F9}" type="pres">
      <dgm:prSet presAssocID="{862B1EA2-515D-4AB3-B24E-9902CEF012FD}" presName="LevelTwoTextNode" presStyleLbl="node4" presStyleIdx="2" presStyleCnt="3" custScaleY="144917">
        <dgm:presLayoutVars>
          <dgm:chPref val="3"/>
        </dgm:presLayoutVars>
      </dgm:prSet>
      <dgm:spPr/>
      <dgm:t>
        <a:bodyPr/>
        <a:lstStyle/>
        <a:p>
          <a:endParaRPr lang="tr-TR"/>
        </a:p>
      </dgm:t>
    </dgm:pt>
    <dgm:pt modelId="{84EECD0B-BF9B-4D9C-BE75-0CFAF9603057}" type="pres">
      <dgm:prSet presAssocID="{862B1EA2-515D-4AB3-B24E-9902CEF012FD}" presName="level3hierChild" presStyleCnt="0"/>
      <dgm:spPr/>
      <dgm:t>
        <a:bodyPr/>
        <a:lstStyle/>
        <a:p>
          <a:endParaRPr lang="tr-TR"/>
        </a:p>
      </dgm:t>
    </dgm:pt>
  </dgm:ptLst>
  <dgm:cxnLst>
    <dgm:cxn modelId="{72D2318F-D45F-40E1-8C0C-A4D8A88EFD62}" type="presOf" srcId="{C7F359DC-52ED-464D-BBD9-7FF08D21246A}" destId="{E30B8619-4E31-42BB-BF0A-B65651E17E3F}" srcOrd="1" destOrd="0" presId="urn:microsoft.com/office/officeart/2005/8/layout/hierarchy2"/>
    <dgm:cxn modelId="{65B9D0CE-D5E5-4CE2-B959-5F9DC933047E}" type="presOf" srcId="{1F12E91E-1631-4F71-A49B-2B492D3F9C39}" destId="{0FD41DEA-386B-4F77-8A82-B53686BC10D5}" srcOrd="1" destOrd="0" presId="urn:microsoft.com/office/officeart/2005/8/layout/hierarchy2"/>
    <dgm:cxn modelId="{1551F807-B358-4C6D-B888-85E19FEC6C2F}" type="presOf" srcId="{862B1EA2-515D-4AB3-B24E-9902CEF012FD}" destId="{46E45B63-7EB9-4836-A4BF-FE5E0864F5F9}" srcOrd="0" destOrd="0" presId="urn:microsoft.com/office/officeart/2005/8/layout/hierarchy2"/>
    <dgm:cxn modelId="{DACAA8B8-20E2-4FC1-A425-6CB712469679}" type="presOf" srcId="{006AB609-C25E-4722-953E-37351F84E485}" destId="{7325A1B7-9230-49FD-A344-E45662DF45D6}" srcOrd="1" destOrd="0" presId="urn:microsoft.com/office/officeart/2005/8/layout/hierarchy2"/>
    <dgm:cxn modelId="{9F4BE7F3-469F-4733-BDEA-1DB187795844}" type="presOf" srcId="{C7F359DC-52ED-464D-BBD9-7FF08D21246A}" destId="{2057F232-AEC1-4343-A3D9-73BFFB710B6D}" srcOrd="0" destOrd="0" presId="urn:microsoft.com/office/officeart/2005/8/layout/hierarchy2"/>
    <dgm:cxn modelId="{05A052B4-02D5-4A60-8DEA-F3C6ABC84A07}" srcId="{68878FA2-1ACD-48F6-A0B9-B537E1EFACA3}" destId="{089BAABC-973D-48A1-8568-BBBB898EA295}" srcOrd="0" destOrd="0" parTransId="{1F12E91E-1631-4F71-A49B-2B492D3F9C39}" sibTransId="{2CDD4455-A5B3-40DE-BDFD-898D98CD0D7B}"/>
    <dgm:cxn modelId="{315F8630-BCA8-497B-99D2-C619BC2CFDC8}" type="presOf" srcId="{FC77F4A0-0F80-4A3A-B6AB-EAD34297C9C2}" destId="{ACEB8019-4BC8-4570-826C-DFBBC6FCC44F}" srcOrd="0" destOrd="0" presId="urn:microsoft.com/office/officeart/2005/8/layout/hierarchy2"/>
    <dgm:cxn modelId="{4AC4A693-F373-4E65-99ED-B53060082880}" type="presOf" srcId="{E9957C54-2A4F-4D22-ACF7-2BD9AC78FF0B}" destId="{B258F8FE-680D-4531-B08B-A0A3F8504D79}" srcOrd="0" destOrd="0" presId="urn:microsoft.com/office/officeart/2005/8/layout/hierarchy2"/>
    <dgm:cxn modelId="{5485646F-91AA-48E5-8230-3B856F6B5AEA}" type="presOf" srcId="{3462CA18-4EBC-4FE5-8BA5-02DAEC885D68}" destId="{25599C70-80EF-4471-98C1-F9EDCEBFBCE9}" srcOrd="0" destOrd="0" presId="urn:microsoft.com/office/officeart/2005/8/layout/hierarchy2"/>
    <dgm:cxn modelId="{4C49E021-947B-4CE2-97BF-601CB1A6F26B}" type="presOf" srcId="{3AB9A59B-8C9E-4854-9315-AF5F2ADC53D4}" destId="{79419952-CFA2-4413-B582-D64681155047}" srcOrd="0" destOrd="0" presId="urn:microsoft.com/office/officeart/2005/8/layout/hierarchy2"/>
    <dgm:cxn modelId="{4FAF6839-E513-47E8-9E7C-4109AA1888C2}" type="presOf" srcId="{68878FA2-1ACD-48F6-A0B9-B537E1EFACA3}" destId="{1CB82E69-9EDF-47ED-BB8A-C8F18BB4E906}" srcOrd="0" destOrd="0" presId="urn:microsoft.com/office/officeart/2005/8/layout/hierarchy2"/>
    <dgm:cxn modelId="{A04D3C26-662B-4CCF-9645-5BDD5F745241}" srcId="{E9957C54-2A4F-4D22-ACF7-2BD9AC78FF0B}" destId="{68878FA2-1ACD-48F6-A0B9-B537E1EFACA3}" srcOrd="0" destOrd="0" parTransId="{FC77F4A0-0F80-4A3A-B6AB-EAD34297C9C2}" sibTransId="{5C373C71-38FD-4F3D-963A-EFEF5A7E5EE8}"/>
    <dgm:cxn modelId="{F8D8F485-1A84-4DD2-BD2B-B6BAE0F36200}" type="presOf" srcId="{FC77F4A0-0F80-4A3A-B6AB-EAD34297C9C2}" destId="{56D99B23-9B1D-4154-BFBB-E85A9E1F87A9}" srcOrd="1" destOrd="0" presId="urn:microsoft.com/office/officeart/2005/8/layout/hierarchy2"/>
    <dgm:cxn modelId="{E2E8769C-624B-47AD-9646-C8B662CCE6B5}" type="presOf" srcId="{AEDDF264-3646-4A4C-8317-5E15D23C4B85}" destId="{A344B86E-5C8B-4894-B9B5-49A171F3AF0D}" srcOrd="0" destOrd="0" presId="urn:microsoft.com/office/officeart/2005/8/layout/hierarchy2"/>
    <dgm:cxn modelId="{2DEC1B30-3D56-4E62-8950-E148FFCDF094}" srcId="{AEDDF264-3646-4A4C-8317-5E15D23C4B85}" destId="{3AB9A59B-8C9E-4854-9315-AF5F2ADC53D4}" srcOrd="0" destOrd="0" parTransId="{BDDE9B86-C2BB-4F67-90A3-0575714AD957}" sibTransId="{5BB3F1DC-4A0F-4DEE-BB21-7DFC54A3B26E}"/>
    <dgm:cxn modelId="{A1667056-46E1-49A8-A274-060CAA56E4BE}" srcId="{E9957C54-2A4F-4D22-ACF7-2BD9AC78FF0B}" destId="{862B1EA2-515D-4AB3-B24E-9902CEF012FD}" srcOrd="1" destOrd="0" parTransId="{3462CA18-4EBC-4FE5-8BA5-02DAEC885D68}" sibTransId="{342C7642-800F-4CBA-A7A6-29E2CCA617B4}"/>
    <dgm:cxn modelId="{4DD0766E-A7D4-4099-A77C-9CBE52794AD5}" type="presOf" srcId="{006AB609-C25E-4722-953E-37351F84E485}" destId="{4868D980-0F63-4171-AF05-D881D4566D04}" srcOrd="0" destOrd="0" presId="urn:microsoft.com/office/officeart/2005/8/layout/hierarchy2"/>
    <dgm:cxn modelId="{C3F02FFB-B690-4353-A6FD-F9EFFF81C373}" type="presOf" srcId="{15D3D920-8954-46FC-BE14-42EA5FD55057}" destId="{00E298E0-2E95-4A24-BF2E-D7D64B7B4D9F}" srcOrd="0" destOrd="0" presId="urn:microsoft.com/office/officeart/2005/8/layout/hierarchy2"/>
    <dgm:cxn modelId="{169018DF-1AD2-44A2-9418-08BF9A6E8B1C}" type="presOf" srcId="{3462CA18-4EBC-4FE5-8BA5-02DAEC885D68}" destId="{7D62689B-51E8-4EC4-A850-2ED55265EB60}" srcOrd="1" destOrd="0" presId="urn:microsoft.com/office/officeart/2005/8/layout/hierarchy2"/>
    <dgm:cxn modelId="{6969A592-50BE-49C9-B8BC-9FECC8E6495A}" srcId="{3AB9A59B-8C9E-4854-9315-AF5F2ADC53D4}" destId="{15D3D920-8954-46FC-BE14-42EA5FD55057}" srcOrd="0" destOrd="0" parTransId="{006AB609-C25E-4722-953E-37351F84E485}" sibTransId="{98080466-A261-45D2-ADE5-99EF39CF2CF0}"/>
    <dgm:cxn modelId="{53A02438-F77F-457C-AD5F-7BDF6FD840F5}" srcId="{15D3D920-8954-46FC-BE14-42EA5FD55057}" destId="{E9957C54-2A4F-4D22-ACF7-2BD9AC78FF0B}" srcOrd="0" destOrd="0" parTransId="{C7F359DC-52ED-464D-BBD9-7FF08D21246A}" sibTransId="{1FEDE3BF-0EDA-44C0-A5C8-849D6607F18C}"/>
    <dgm:cxn modelId="{913B7F70-41D2-41EB-9398-30B6E7DFF96D}" type="presOf" srcId="{089BAABC-973D-48A1-8568-BBBB898EA295}" destId="{D1CAF437-20A4-4DA6-87C4-B220868B0FA7}" srcOrd="0" destOrd="0" presId="urn:microsoft.com/office/officeart/2005/8/layout/hierarchy2"/>
    <dgm:cxn modelId="{2FE31596-98FA-4EA5-8CB9-3A95956C88A5}" type="presOf" srcId="{1F12E91E-1631-4F71-A49B-2B492D3F9C39}" destId="{6CB59F1E-665F-4B8D-9773-8893E69E398F}" srcOrd="0" destOrd="0" presId="urn:microsoft.com/office/officeart/2005/8/layout/hierarchy2"/>
    <dgm:cxn modelId="{F6D66CF1-D5BC-44CC-8056-AF211834570B}" type="presParOf" srcId="{A344B86E-5C8B-4894-B9B5-49A171F3AF0D}" destId="{EF61153C-6681-4377-A838-7AB4208AC53A}" srcOrd="0" destOrd="0" presId="urn:microsoft.com/office/officeart/2005/8/layout/hierarchy2"/>
    <dgm:cxn modelId="{4287156D-461F-49DA-A062-D4A33509F727}" type="presParOf" srcId="{EF61153C-6681-4377-A838-7AB4208AC53A}" destId="{79419952-CFA2-4413-B582-D64681155047}" srcOrd="0" destOrd="0" presId="urn:microsoft.com/office/officeart/2005/8/layout/hierarchy2"/>
    <dgm:cxn modelId="{8AD45192-06CA-454B-846D-FA806AD7D45C}" type="presParOf" srcId="{EF61153C-6681-4377-A838-7AB4208AC53A}" destId="{512EB983-918C-48E4-9F96-80D36DB125B0}" srcOrd="1" destOrd="0" presId="urn:microsoft.com/office/officeart/2005/8/layout/hierarchy2"/>
    <dgm:cxn modelId="{FC4DAFB1-C7BF-4DBC-B2BB-127A258925DF}" type="presParOf" srcId="{512EB983-918C-48E4-9F96-80D36DB125B0}" destId="{4868D980-0F63-4171-AF05-D881D4566D04}" srcOrd="0" destOrd="0" presId="urn:microsoft.com/office/officeart/2005/8/layout/hierarchy2"/>
    <dgm:cxn modelId="{F42C3605-F3F2-4AF2-852A-1CADE1AE4773}" type="presParOf" srcId="{4868D980-0F63-4171-AF05-D881D4566D04}" destId="{7325A1B7-9230-49FD-A344-E45662DF45D6}" srcOrd="0" destOrd="0" presId="urn:microsoft.com/office/officeart/2005/8/layout/hierarchy2"/>
    <dgm:cxn modelId="{3440E0D7-AEFA-4A47-8070-638F61912EAD}" type="presParOf" srcId="{512EB983-918C-48E4-9F96-80D36DB125B0}" destId="{CF96D0F9-F295-48BA-AC1D-40FD548F37F4}" srcOrd="1" destOrd="0" presId="urn:microsoft.com/office/officeart/2005/8/layout/hierarchy2"/>
    <dgm:cxn modelId="{DB338B52-4B74-4353-A945-AD6C7ACF7CD5}" type="presParOf" srcId="{CF96D0F9-F295-48BA-AC1D-40FD548F37F4}" destId="{00E298E0-2E95-4A24-BF2E-D7D64B7B4D9F}" srcOrd="0" destOrd="0" presId="urn:microsoft.com/office/officeart/2005/8/layout/hierarchy2"/>
    <dgm:cxn modelId="{77263A1F-B24F-473B-B3D3-EB9FC8B730BD}" type="presParOf" srcId="{CF96D0F9-F295-48BA-AC1D-40FD548F37F4}" destId="{A190594E-F44D-47C7-AB01-0996A3C6C717}" srcOrd="1" destOrd="0" presId="urn:microsoft.com/office/officeart/2005/8/layout/hierarchy2"/>
    <dgm:cxn modelId="{DC020929-2E72-4058-AFFF-5ECD9359CBDC}" type="presParOf" srcId="{A190594E-F44D-47C7-AB01-0996A3C6C717}" destId="{2057F232-AEC1-4343-A3D9-73BFFB710B6D}" srcOrd="0" destOrd="0" presId="urn:microsoft.com/office/officeart/2005/8/layout/hierarchy2"/>
    <dgm:cxn modelId="{F766D704-F60C-4C76-8A9B-DDBE5AC9F8DD}" type="presParOf" srcId="{2057F232-AEC1-4343-A3D9-73BFFB710B6D}" destId="{E30B8619-4E31-42BB-BF0A-B65651E17E3F}" srcOrd="0" destOrd="0" presId="urn:microsoft.com/office/officeart/2005/8/layout/hierarchy2"/>
    <dgm:cxn modelId="{8EE85134-70EB-48B5-A7B2-18F83609A8B0}" type="presParOf" srcId="{A190594E-F44D-47C7-AB01-0996A3C6C717}" destId="{77263F13-65B6-45C4-B1E7-5DF6C5CC0D8A}" srcOrd="1" destOrd="0" presId="urn:microsoft.com/office/officeart/2005/8/layout/hierarchy2"/>
    <dgm:cxn modelId="{97765376-A58F-45A0-B8C2-DC85A460EC63}" type="presParOf" srcId="{77263F13-65B6-45C4-B1E7-5DF6C5CC0D8A}" destId="{B258F8FE-680D-4531-B08B-A0A3F8504D79}" srcOrd="0" destOrd="0" presId="urn:microsoft.com/office/officeart/2005/8/layout/hierarchy2"/>
    <dgm:cxn modelId="{239B0A8C-B3C9-4432-91DC-8C70DCFE8728}" type="presParOf" srcId="{77263F13-65B6-45C4-B1E7-5DF6C5CC0D8A}" destId="{64EA1DAD-15DB-447F-9A79-9EC34F30560D}" srcOrd="1" destOrd="0" presId="urn:microsoft.com/office/officeart/2005/8/layout/hierarchy2"/>
    <dgm:cxn modelId="{66E12412-2A96-4B8D-86EB-55FEC9A1BC4A}" type="presParOf" srcId="{64EA1DAD-15DB-447F-9A79-9EC34F30560D}" destId="{ACEB8019-4BC8-4570-826C-DFBBC6FCC44F}" srcOrd="0" destOrd="0" presId="urn:microsoft.com/office/officeart/2005/8/layout/hierarchy2"/>
    <dgm:cxn modelId="{76DF72ED-7664-46F3-BDD4-B9D80EDA2D10}" type="presParOf" srcId="{ACEB8019-4BC8-4570-826C-DFBBC6FCC44F}" destId="{56D99B23-9B1D-4154-BFBB-E85A9E1F87A9}" srcOrd="0" destOrd="0" presId="urn:microsoft.com/office/officeart/2005/8/layout/hierarchy2"/>
    <dgm:cxn modelId="{607841D0-4878-4535-80B0-297F9A80E5F4}" type="presParOf" srcId="{64EA1DAD-15DB-447F-9A79-9EC34F30560D}" destId="{68E76298-72A4-4B5F-BDAA-2F664238C159}" srcOrd="1" destOrd="0" presId="urn:microsoft.com/office/officeart/2005/8/layout/hierarchy2"/>
    <dgm:cxn modelId="{2440EF19-76B6-4F41-9C59-CBF8BE7A20B3}" type="presParOf" srcId="{68E76298-72A4-4B5F-BDAA-2F664238C159}" destId="{1CB82E69-9EDF-47ED-BB8A-C8F18BB4E906}" srcOrd="0" destOrd="0" presId="urn:microsoft.com/office/officeart/2005/8/layout/hierarchy2"/>
    <dgm:cxn modelId="{565F87FD-3F7F-4A8D-B3AF-68C8858D5673}" type="presParOf" srcId="{68E76298-72A4-4B5F-BDAA-2F664238C159}" destId="{3DF7DFF3-5EB4-4EC0-8A57-ACBECAF78DB6}" srcOrd="1" destOrd="0" presId="urn:microsoft.com/office/officeart/2005/8/layout/hierarchy2"/>
    <dgm:cxn modelId="{717B2911-8923-4A14-973E-44C171C6AE8F}" type="presParOf" srcId="{3DF7DFF3-5EB4-4EC0-8A57-ACBECAF78DB6}" destId="{6CB59F1E-665F-4B8D-9773-8893E69E398F}" srcOrd="0" destOrd="0" presId="urn:microsoft.com/office/officeart/2005/8/layout/hierarchy2"/>
    <dgm:cxn modelId="{2ECD189D-48AD-4995-B9A7-664E1C83F13B}" type="presParOf" srcId="{6CB59F1E-665F-4B8D-9773-8893E69E398F}" destId="{0FD41DEA-386B-4F77-8A82-B53686BC10D5}" srcOrd="0" destOrd="0" presId="urn:microsoft.com/office/officeart/2005/8/layout/hierarchy2"/>
    <dgm:cxn modelId="{7A099E6A-9499-4BDD-AE42-98186F71D5E2}" type="presParOf" srcId="{3DF7DFF3-5EB4-4EC0-8A57-ACBECAF78DB6}" destId="{28A4BEA4-5A79-483E-A744-06248B28FD60}" srcOrd="1" destOrd="0" presId="urn:microsoft.com/office/officeart/2005/8/layout/hierarchy2"/>
    <dgm:cxn modelId="{FE23DEFD-A47B-4DDA-B371-4D2F77FB82B0}" type="presParOf" srcId="{28A4BEA4-5A79-483E-A744-06248B28FD60}" destId="{D1CAF437-20A4-4DA6-87C4-B220868B0FA7}" srcOrd="0" destOrd="0" presId="urn:microsoft.com/office/officeart/2005/8/layout/hierarchy2"/>
    <dgm:cxn modelId="{99C6130A-B593-40B4-8089-694C2B34F254}" type="presParOf" srcId="{28A4BEA4-5A79-483E-A744-06248B28FD60}" destId="{22A49E44-A130-4ED5-94E9-001F3D10EBFC}" srcOrd="1" destOrd="0" presId="urn:microsoft.com/office/officeart/2005/8/layout/hierarchy2"/>
    <dgm:cxn modelId="{7FD83BC1-8BE6-4D0F-A0BC-6CBE4E12F3E3}" type="presParOf" srcId="{64EA1DAD-15DB-447F-9A79-9EC34F30560D}" destId="{25599C70-80EF-4471-98C1-F9EDCEBFBCE9}" srcOrd="2" destOrd="0" presId="urn:microsoft.com/office/officeart/2005/8/layout/hierarchy2"/>
    <dgm:cxn modelId="{56B2A4BE-7123-41B3-9653-EA910E822EDB}" type="presParOf" srcId="{25599C70-80EF-4471-98C1-F9EDCEBFBCE9}" destId="{7D62689B-51E8-4EC4-A850-2ED55265EB60}" srcOrd="0" destOrd="0" presId="urn:microsoft.com/office/officeart/2005/8/layout/hierarchy2"/>
    <dgm:cxn modelId="{D68E9189-77AB-42A3-9E9F-5967AA77E7D8}" type="presParOf" srcId="{64EA1DAD-15DB-447F-9A79-9EC34F30560D}" destId="{6B9EB738-DE2C-4527-A846-3161ED351735}" srcOrd="3" destOrd="0" presId="urn:microsoft.com/office/officeart/2005/8/layout/hierarchy2"/>
    <dgm:cxn modelId="{CE48DCA7-BE12-4125-9417-735B3BF92C00}" type="presParOf" srcId="{6B9EB738-DE2C-4527-A846-3161ED351735}" destId="{46E45B63-7EB9-4836-A4BF-FE5E0864F5F9}" srcOrd="0" destOrd="0" presId="urn:microsoft.com/office/officeart/2005/8/layout/hierarchy2"/>
    <dgm:cxn modelId="{EBA3ACF0-ECE3-44B2-AAE4-93190465DFCF}" type="presParOf" srcId="{6B9EB738-DE2C-4527-A846-3161ED351735}" destId="{84EECD0B-BF9B-4D9C-BE75-0CFAF96030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2395-DA3A-445E-973C-40873FD85870}"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tr-TR"/>
        </a:p>
      </dgm:t>
    </dgm:pt>
    <dgm:pt modelId="{C468F916-8FAB-4833-A22B-D1DEFCCE5CBB}">
      <dgm:prSet phldrT="[Metin]" custT="1"/>
      <dgm:spPr/>
      <dgm:t>
        <a:bodyPr/>
        <a:lstStyle/>
        <a:p>
          <a:r>
            <a:rPr lang="tr-TR" sz="3200" b="1" smtClean="0">
              <a:latin typeface="Arial Black" panose="020B0A04020102020204" pitchFamily="34" charset="0"/>
            </a:rPr>
            <a:t>PSİKOEĞİTİM ÖĞRENCİ OTURUMLARI</a:t>
          </a:r>
          <a:endParaRPr lang="tr-TR" sz="3200" dirty="0"/>
        </a:p>
      </dgm:t>
    </dgm:pt>
    <dgm:pt modelId="{83907BEE-97CD-4D93-93AD-A31CF5A62B83}" type="parTrans" cxnId="{AFD0FA7D-D657-4330-802A-27BF1BC2120B}">
      <dgm:prSet/>
      <dgm:spPr/>
      <dgm:t>
        <a:bodyPr/>
        <a:lstStyle/>
        <a:p>
          <a:endParaRPr lang="tr-TR"/>
        </a:p>
      </dgm:t>
    </dgm:pt>
    <dgm:pt modelId="{384D14F4-FE46-4119-ADA9-F4E828F0DD9F}" type="sibTrans" cxnId="{AFD0FA7D-D657-4330-802A-27BF1BC2120B}">
      <dgm:prSet/>
      <dgm:spPr/>
      <dgm:t>
        <a:bodyPr/>
        <a:lstStyle/>
        <a:p>
          <a:endParaRPr lang="tr-TR"/>
        </a:p>
      </dgm:t>
    </dgm:pt>
    <dgm:pt modelId="{9942833F-6BCB-479B-A0AD-B87ACA66E6FE}">
      <dgm:prSet phldrT="[Metin]" custT="1"/>
      <dgm:spPr/>
      <dgm:t>
        <a:bodyPr/>
        <a:lstStyle/>
        <a:p>
          <a:r>
            <a:rPr lang="tr-TR" sz="3200" smtClean="0"/>
            <a:t>Okul Öncesi / İlkokul</a:t>
          </a:r>
          <a:endParaRPr lang="tr-TR" sz="3200" dirty="0"/>
        </a:p>
      </dgm:t>
    </dgm:pt>
    <dgm:pt modelId="{3CF77599-BEAF-47E7-A4AA-B9C9DD20369B}" type="parTrans" cxnId="{606189D1-16E8-4FD8-A34C-AFF3008DD943}">
      <dgm:prSet/>
      <dgm:spPr/>
      <dgm:t>
        <a:bodyPr/>
        <a:lstStyle/>
        <a:p>
          <a:endParaRPr lang="tr-TR"/>
        </a:p>
      </dgm:t>
    </dgm:pt>
    <dgm:pt modelId="{26B968F0-169D-40D5-A9ED-71F32E5A7D8B}" type="sibTrans" cxnId="{606189D1-16E8-4FD8-A34C-AFF3008DD943}">
      <dgm:prSet/>
      <dgm:spPr/>
      <dgm:t>
        <a:bodyPr/>
        <a:lstStyle/>
        <a:p>
          <a:endParaRPr lang="tr-TR"/>
        </a:p>
      </dgm:t>
    </dgm:pt>
    <dgm:pt modelId="{F434FCAB-7A89-4982-A147-863B0A1D2963}">
      <dgm:prSet phldrT="[Metin]" custT="1"/>
      <dgm:spPr/>
      <dgm:t>
        <a:bodyPr/>
        <a:lstStyle/>
        <a:p>
          <a:r>
            <a:rPr lang="tr-TR" sz="3200" smtClean="0"/>
            <a:t>Ortaokul </a:t>
          </a:r>
          <a:endParaRPr lang="tr-TR" sz="4800" dirty="0"/>
        </a:p>
      </dgm:t>
    </dgm:pt>
    <dgm:pt modelId="{580F7306-DF8E-4584-9335-251566995B1F}" type="parTrans" cxnId="{E66402F1-DA9D-439A-879C-272ADF5DA5B7}">
      <dgm:prSet/>
      <dgm:spPr/>
      <dgm:t>
        <a:bodyPr/>
        <a:lstStyle/>
        <a:p>
          <a:endParaRPr lang="tr-TR"/>
        </a:p>
      </dgm:t>
    </dgm:pt>
    <dgm:pt modelId="{6F017EB2-4458-4476-8AD5-8C78F7637864}" type="sibTrans" cxnId="{E66402F1-DA9D-439A-879C-272ADF5DA5B7}">
      <dgm:prSet/>
      <dgm:spPr/>
      <dgm:t>
        <a:bodyPr/>
        <a:lstStyle/>
        <a:p>
          <a:endParaRPr lang="tr-TR"/>
        </a:p>
      </dgm:t>
    </dgm:pt>
    <dgm:pt modelId="{ABC92AE9-6481-4CE2-9EF4-9F1A555D162B}">
      <dgm:prSet phldrT="[Metin]" custT="1"/>
      <dgm:spPr/>
      <dgm:t>
        <a:bodyPr/>
        <a:lstStyle/>
        <a:p>
          <a:r>
            <a:rPr lang="tr-TR" sz="3200" smtClean="0"/>
            <a:t>Lise </a:t>
          </a:r>
          <a:endParaRPr lang="tr-TR" sz="6500" dirty="0"/>
        </a:p>
      </dgm:t>
    </dgm:pt>
    <dgm:pt modelId="{718FE50A-73BA-4A59-A33E-1BF00B50FB1C}" type="parTrans" cxnId="{28005051-C16E-45E0-AB2F-A3370A9C80BC}">
      <dgm:prSet/>
      <dgm:spPr/>
      <dgm:t>
        <a:bodyPr/>
        <a:lstStyle/>
        <a:p>
          <a:endParaRPr lang="tr-TR"/>
        </a:p>
      </dgm:t>
    </dgm:pt>
    <dgm:pt modelId="{717E8F57-7A59-4E79-954C-EE95EC4C9699}" type="sibTrans" cxnId="{28005051-C16E-45E0-AB2F-A3370A9C80BC}">
      <dgm:prSet/>
      <dgm:spPr/>
      <dgm:t>
        <a:bodyPr/>
        <a:lstStyle/>
        <a:p>
          <a:endParaRPr lang="tr-TR"/>
        </a:p>
      </dgm:t>
    </dgm:pt>
    <dgm:pt modelId="{30B61367-290E-4511-9796-E30EBCEA4C08}" type="pres">
      <dgm:prSet presAssocID="{60C42395-DA3A-445E-973C-40873FD85870}" presName="composite" presStyleCnt="0">
        <dgm:presLayoutVars>
          <dgm:chMax val="1"/>
          <dgm:dir/>
          <dgm:resizeHandles val="exact"/>
        </dgm:presLayoutVars>
      </dgm:prSet>
      <dgm:spPr/>
      <dgm:t>
        <a:bodyPr/>
        <a:lstStyle/>
        <a:p>
          <a:endParaRPr lang="tr-TR"/>
        </a:p>
      </dgm:t>
    </dgm:pt>
    <dgm:pt modelId="{B63CE089-5CBF-41CE-95DF-6B33D20F86BA}" type="pres">
      <dgm:prSet presAssocID="{C468F916-8FAB-4833-A22B-D1DEFCCE5CBB}" presName="roof" presStyleLbl="dkBgShp" presStyleIdx="0" presStyleCnt="2" custLinFactNeighborX="10895" custLinFactNeighborY="-38251"/>
      <dgm:spPr/>
      <dgm:t>
        <a:bodyPr/>
        <a:lstStyle/>
        <a:p>
          <a:endParaRPr lang="tr-TR"/>
        </a:p>
      </dgm:t>
    </dgm:pt>
    <dgm:pt modelId="{ACCA13D9-3DB2-4975-BA84-886016D19599}" type="pres">
      <dgm:prSet presAssocID="{C468F916-8FAB-4833-A22B-D1DEFCCE5CBB}" presName="pillars" presStyleCnt="0"/>
      <dgm:spPr/>
    </dgm:pt>
    <dgm:pt modelId="{8B704A59-EC87-472A-9C1A-9728D79BC3BD}" type="pres">
      <dgm:prSet presAssocID="{C468F916-8FAB-4833-A22B-D1DEFCCE5CBB}" presName="pillar1" presStyleLbl="node1" presStyleIdx="0" presStyleCnt="3">
        <dgm:presLayoutVars>
          <dgm:bulletEnabled val="1"/>
        </dgm:presLayoutVars>
      </dgm:prSet>
      <dgm:spPr/>
      <dgm:t>
        <a:bodyPr/>
        <a:lstStyle/>
        <a:p>
          <a:endParaRPr lang="tr-TR"/>
        </a:p>
      </dgm:t>
    </dgm:pt>
    <dgm:pt modelId="{F9C53727-FEC9-46B3-BDCC-6185B45CA97E}" type="pres">
      <dgm:prSet presAssocID="{F434FCAB-7A89-4982-A147-863B0A1D2963}" presName="pillarX" presStyleLbl="node1" presStyleIdx="1" presStyleCnt="3">
        <dgm:presLayoutVars>
          <dgm:bulletEnabled val="1"/>
        </dgm:presLayoutVars>
      </dgm:prSet>
      <dgm:spPr/>
      <dgm:t>
        <a:bodyPr/>
        <a:lstStyle/>
        <a:p>
          <a:endParaRPr lang="tr-TR"/>
        </a:p>
      </dgm:t>
    </dgm:pt>
    <dgm:pt modelId="{55CDDC20-34EC-4FD0-A30C-AB385B12FC48}" type="pres">
      <dgm:prSet presAssocID="{ABC92AE9-6481-4CE2-9EF4-9F1A555D162B}" presName="pillarX" presStyleLbl="node1" presStyleIdx="2" presStyleCnt="3">
        <dgm:presLayoutVars>
          <dgm:bulletEnabled val="1"/>
        </dgm:presLayoutVars>
      </dgm:prSet>
      <dgm:spPr/>
      <dgm:t>
        <a:bodyPr/>
        <a:lstStyle/>
        <a:p>
          <a:endParaRPr lang="tr-TR"/>
        </a:p>
      </dgm:t>
    </dgm:pt>
    <dgm:pt modelId="{D7DFA553-2624-45B7-A65B-D6C5EE2DD094}" type="pres">
      <dgm:prSet presAssocID="{C468F916-8FAB-4833-A22B-D1DEFCCE5CBB}" presName="base" presStyleLbl="dkBgShp" presStyleIdx="1" presStyleCnt="2"/>
      <dgm:spPr/>
    </dgm:pt>
  </dgm:ptLst>
  <dgm:cxnLst>
    <dgm:cxn modelId="{AFD0FA7D-D657-4330-802A-27BF1BC2120B}" srcId="{60C42395-DA3A-445E-973C-40873FD85870}" destId="{C468F916-8FAB-4833-A22B-D1DEFCCE5CBB}" srcOrd="0" destOrd="0" parTransId="{83907BEE-97CD-4D93-93AD-A31CF5A62B83}" sibTransId="{384D14F4-FE46-4119-ADA9-F4E828F0DD9F}"/>
    <dgm:cxn modelId="{ECE9D858-50B3-4596-8E36-E1A52FA7EF1D}" type="presOf" srcId="{60C42395-DA3A-445E-973C-40873FD85870}" destId="{30B61367-290E-4511-9796-E30EBCEA4C08}" srcOrd="0" destOrd="0" presId="urn:microsoft.com/office/officeart/2005/8/layout/hList3"/>
    <dgm:cxn modelId="{10D2D96D-620D-4A8F-982E-7EB03BBFBC4F}" type="presOf" srcId="{ABC92AE9-6481-4CE2-9EF4-9F1A555D162B}" destId="{55CDDC20-34EC-4FD0-A30C-AB385B12FC48}" srcOrd="0" destOrd="0" presId="urn:microsoft.com/office/officeart/2005/8/layout/hList3"/>
    <dgm:cxn modelId="{606189D1-16E8-4FD8-A34C-AFF3008DD943}" srcId="{C468F916-8FAB-4833-A22B-D1DEFCCE5CBB}" destId="{9942833F-6BCB-479B-A0AD-B87ACA66E6FE}" srcOrd="0" destOrd="0" parTransId="{3CF77599-BEAF-47E7-A4AA-B9C9DD20369B}" sibTransId="{26B968F0-169D-40D5-A9ED-71F32E5A7D8B}"/>
    <dgm:cxn modelId="{84A59489-DDB4-4F0A-B7FC-D1249D859B3A}" type="presOf" srcId="{F434FCAB-7A89-4982-A147-863B0A1D2963}" destId="{F9C53727-FEC9-46B3-BDCC-6185B45CA97E}" srcOrd="0" destOrd="0" presId="urn:microsoft.com/office/officeart/2005/8/layout/hList3"/>
    <dgm:cxn modelId="{28005051-C16E-45E0-AB2F-A3370A9C80BC}" srcId="{C468F916-8FAB-4833-A22B-D1DEFCCE5CBB}" destId="{ABC92AE9-6481-4CE2-9EF4-9F1A555D162B}" srcOrd="2" destOrd="0" parTransId="{718FE50A-73BA-4A59-A33E-1BF00B50FB1C}" sibTransId="{717E8F57-7A59-4E79-954C-EE95EC4C9699}"/>
    <dgm:cxn modelId="{E66402F1-DA9D-439A-879C-272ADF5DA5B7}" srcId="{C468F916-8FAB-4833-A22B-D1DEFCCE5CBB}" destId="{F434FCAB-7A89-4982-A147-863B0A1D2963}" srcOrd="1" destOrd="0" parTransId="{580F7306-DF8E-4584-9335-251566995B1F}" sibTransId="{6F017EB2-4458-4476-8AD5-8C78F7637864}"/>
    <dgm:cxn modelId="{22510AF0-74C3-4EB5-9CBC-9E6945F95543}" type="presOf" srcId="{9942833F-6BCB-479B-A0AD-B87ACA66E6FE}" destId="{8B704A59-EC87-472A-9C1A-9728D79BC3BD}" srcOrd="0" destOrd="0" presId="urn:microsoft.com/office/officeart/2005/8/layout/hList3"/>
    <dgm:cxn modelId="{06E7ADD8-DED5-462A-9B1F-7ED16016CF04}" type="presOf" srcId="{C468F916-8FAB-4833-A22B-D1DEFCCE5CBB}" destId="{B63CE089-5CBF-41CE-95DF-6B33D20F86BA}" srcOrd="0" destOrd="0" presId="urn:microsoft.com/office/officeart/2005/8/layout/hList3"/>
    <dgm:cxn modelId="{DDE81F33-1FA7-4781-984E-C0CE45D30135}" type="presParOf" srcId="{30B61367-290E-4511-9796-E30EBCEA4C08}" destId="{B63CE089-5CBF-41CE-95DF-6B33D20F86BA}" srcOrd="0" destOrd="0" presId="urn:microsoft.com/office/officeart/2005/8/layout/hList3"/>
    <dgm:cxn modelId="{BCA81F58-7224-4F18-B216-856905EC7E43}" type="presParOf" srcId="{30B61367-290E-4511-9796-E30EBCEA4C08}" destId="{ACCA13D9-3DB2-4975-BA84-886016D19599}" srcOrd="1" destOrd="0" presId="urn:microsoft.com/office/officeart/2005/8/layout/hList3"/>
    <dgm:cxn modelId="{0DB9A506-CA56-4B12-B00D-E3784D8815DA}" type="presParOf" srcId="{ACCA13D9-3DB2-4975-BA84-886016D19599}" destId="{8B704A59-EC87-472A-9C1A-9728D79BC3BD}" srcOrd="0" destOrd="0" presId="urn:microsoft.com/office/officeart/2005/8/layout/hList3"/>
    <dgm:cxn modelId="{10F66596-AD1E-42A4-9270-94D665920173}" type="presParOf" srcId="{ACCA13D9-3DB2-4975-BA84-886016D19599}" destId="{F9C53727-FEC9-46B3-BDCC-6185B45CA97E}" srcOrd="1" destOrd="0" presId="urn:microsoft.com/office/officeart/2005/8/layout/hList3"/>
    <dgm:cxn modelId="{0D0A4619-324E-4546-AB79-135A93421255}" type="presParOf" srcId="{ACCA13D9-3DB2-4975-BA84-886016D19599}" destId="{55CDDC20-34EC-4FD0-A30C-AB385B12FC48}" srcOrd="2" destOrd="0" presId="urn:microsoft.com/office/officeart/2005/8/layout/hList3"/>
    <dgm:cxn modelId="{1277F2EE-8F90-487D-892A-AF2A422B0B68}" type="presParOf" srcId="{30B61367-290E-4511-9796-E30EBCEA4C08}" destId="{D7DFA553-2624-45B7-A65B-D6C5EE2DD0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2000" b="1" dirty="0" smtClean="0">
              <a:solidFill>
                <a:schemeClr val="tx1"/>
              </a:solidFill>
            </a:rPr>
            <a:t>Sincap Ailesi</a:t>
          </a:r>
          <a:endParaRPr lang="tr-TR" sz="20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Birlikte Önlüyoruz</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AF3B4D5E-8959-4D34-8273-E6C57304494D}">
      <dgm:prSet custT="1"/>
      <dgm:spPr/>
      <dgm:t>
        <a:bodyPr/>
        <a:lstStyle/>
        <a:p>
          <a:r>
            <a:rPr lang="tr-TR" sz="1600" b="1" dirty="0" smtClean="0">
              <a:solidFill>
                <a:srgbClr val="FF0000"/>
              </a:solidFill>
            </a:rPr>
            <a:t>Süre:  </a:t>
          </a:r>
          <a:r>
            <a:rPr lang="tr-TR" sz="1600" dirty="0" smtClean="0"/>
            <a:t>20 Dakika</a:t>
          </a:r>
          <a:endParaRPr lang="tr-TR" sz="1600" dirty="0"/>
        </a:p>
      </dgm:t>
    </dgm:pt>
    <dgm:pt modelId="{1F058967-7706-4153-91CF-EBB860C3FCE7}" type="parTrans" cxnId="{E22D0119-7974-4927-86E4-576AB795AA88}">
      <dgm:prSet/>
      <dgm:spPr/>
      <dgm:t>
        <a:bodyPr/>
        <a:lstStyle/>
        <a:p>
          <a:endParaRPr lang="tr-TR"/>
        </a:p>
      </dgm:t>
    </dgm:pt>
    <dgm:pt modelId="{3C754796-D118-4C18-A8B3-1728CF33FFD7}" type="sibTrans" cxnId="{E22D0119-7974-4927-86E4-576AB795AA88}">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dirty="0" smtClean="0"/>
            <a:t>30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600" b="1" dirty="0" smtClean="0">
              <a:solidFill>
                <a:srgbClr val="FF0000"/>
              </a:solidFill>
            </a:rPr>
            <a:t>Amaç: </a:t>
          </a:r>
          <a:r>
            <a:rPr lang="tr-TR" sz="1600" dirty="0" smtClean="0"/>
            <a:t>Salgın hastalık dönemlerindeki duygu, düşünce ve davranışlarını tanır ve normal olduğunu bilir.</a:t>
          </a:r>
          <a:endParaRPr lang="tr-TR" sz="16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800" b="1" dirty="0" smtClean="0">
              <a:solidFill>
                <a:srgbClr val="FF0000"/>
              </a:solidFill>
            </a:rPr>
            <a:t>Amaç: </a:t>
          </a:r>
          <a:r>
            <a:rPr lang="tr-TR" sz="1800" dirty="0" smtClean="0"/>
            <a:t>Salgın hastalıktan korunmak için alması gereken önlemleri bilir.</a:t>
          </a:r>
          <a:endParaRPr lang="tr-TR" sz="18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AF604904-4BF1-41D9-86FA-0678CE496A5A}" type="presOf" srcId="{9421C37E-1897-401C-8BEA-5AE0130D8B6A}" destId="{EBF381C2-6897-4823-8BC8-E8D06E94A263}" srcOrd="0" destOrd="0" presId="urn:microsoft.com/office/officeart/2005/8/layout/hList1"/>
    <dgm:cxn modelId="{A346740D-A96B-4BAE-B326-CE5488F57336}" type="presOf" srcId="{C3CAB50F-E12A-4EA0-99DE-D0BC7344FC66}" destId="{65D5D829-A17B-4699-99BF-8C4CF9C0376D}" srcOrd="0" destOrd="0" presId="urn:microsoft.com/office/officeart/2005/8/layout/hList1"/>
    <dgm:cxn modelId="{D15B4CDA-D05E-4B8F-95C3-9DB21C57DAD6}"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E9E6EE33-33A5-42AE-9AB2-E3E7D0F62E0E}" type="presOf" srcId="{3163C49E-5A30-45D2-A0AE-A6185952F9BF}" destId="{EFCE3BF8-C742-4FD4-973B-FADE681AF9EE}" srcOrd="0" destOrd="0"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BD96E405-A3CC-4C5A-A3EB-774628D7FCB6}" type="presOf" srcId="{DE4A9162-73A8-4999-BA74-C134769291F0}" destId="{989DBA31-5B41-45F8-9DAF-5B663D2335A3}" srcOrd="0" destOrd="1" presId="urn:microsoft.com/office/officeart/2005/8/layout/hList1"/>
    <dgm:cxn modelId="{DD566434-DF8E-4588-8B43-9CCC971385BD}"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DB3F5942-90C1-42F6-9668-7567539EFAC8}" type="presOf" srcId="{AF3B4D5E-8959-4D34-8273-E6C57304494D}" destId="{7BCA6632-36AB-4EE0-BBBF-8C5C2FA1FF8D}" srcOrd="0" destOrd="1"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75DE68EF-A811-43B5-A5D5-C05D996FF85F}" type="presOf" srcId="{4F203A36-39EE-4C79-81CD-B819F8A4FA5E}" destId="{7BCA6632-36AB-4EE0-BBBF-8C5C2FA1FF8D}" srcOrd="0" destOrd="0" presId="urn:microsoft.com/office/officeart/2005/8/layout/hList1"/>
    <dgm:cxn modelId="{BD2890F9-2483-40F7-984D-69BC5768A01D}" type="presOf" srcId="{FE6D5ED5-6BEF-409A-BB5B-79923A9C6A44}" destId="{023A3A9D-28B7-4A46-878C-23523515F33A}" srcOrd="0" destOrd="0" presId="urn:microsoft.com/office/officeart/2005/8/layout/hList1"/>
    <dgm:cxn modelId="{E22D0119-7974-4927-86E4-576AB795AA88}" srcId="{BDEF7871-D3A3-47ED-8B87-84B9926EE902}" destId="{AF3B4D5E-8959-4D34-8273-E6C57304494D}" srcOrd="1" destOrd="0" parTransId="{1F058967-7706-4153-91CF-EBB860C3FCE7}" sibTransId="{3C754796-D118-4C18-A8B3-1728CF33FFD7}"/>
    <dgm:cxn modelId="{ADD8EED1-3528-49A2-A480-8E4B3D69F0F5}" type="presOf" srcId="{641A7035-D8E3-42D8-A087-660638F52B85}" destId="{65D5D829-A17B-4699-99BF-8C4CF9C0376D}"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0A1419F-96D7-4822-AE04-DCFA4633BF9F}" type="presParOf" srcId="{EFCE3BF8-C742-4FD4-973B-FADE681AF9EE}" destId="{3DC1C0A2-8F8A-4C0E-B81A-69762428CFFF}" srcOrd="0" destOrd="0" presId="urn:microsoft.com/office/officeart/2005/8/layout/hList1"/>
    <dgm:cxn modelId="{49375225-1622-4850-891F-A3910BB24505}" type="presParOf" srcId="{3DC1C0A2-8F8A-4C0E-B81A-69762428CFFF}" destId="{023A3A9D-28B7-4A46-878C-23523515F33A}" srcOrd="0" destOrd="0" presId="urn:microsoft.com/office/officeart/2005/8/layout/hList1"/>
    <dgm:cxn modelId="{82621879-4129-4BFE-B245-C2DD2B1E65D8}" type="presParOf" srcId="{3DC1C0A2-8F8A-4C0E-B81A-69762428CFFF}" destId="{65D5D829-A17B-4699-99BF-8C4CF9C0376D}" srcOrd="1" destOrd="0" presId="urn:microsoft.com/office/officeart/2005/8/layout/hList1"/>
    <dgm:cxn modelId="{1AE17916-0106-4A0E-9AA1-E7EA21E0E4F7}" type="presParOf" srcId="{EFCE3BF8-C742-4FD4-973B-FADE681AF9EE}" destId="{EBD1708C-2647-4677-83AC-1F7CAFB75BE6}" srcOrd="1" destOrd="0" presId="urn:microsoft.com/office/officeart/2005/8/layout/hList1"/>
    <dgm:cxn modelId="{107F5219-419D-45A3-8E3C-237C07F869B2}" type="presParOf" srcId="{EFCE3BF8-C742-4FD4-973B-FADE681AF9EE}" destId="{026CF1BF-28BE-4C22-9F20-D2CAF3738875}" srcOrd="2" destOrd="0" presId="urn:microsoft.com/office/officeart/2005/8/layout/hList1"/>
    <dgm:cxn modelId="{0C25FB8F-5D7F-473C-AFF5-D99B419C1884}" type="presParOf" srcId="{026CF1BF-28BE-4C22-9F20-D2CAF3738875}" destId="{0EBF7FF3-F992-4DD5-B75E-8112D016FE00}" srcOrd="0" destOrd="0" presId="urn:microsoft.com/office/officeart/2005/8/layout/hList1"/>
    <dgm:cxn modelId="{EE166812-8425-4722-8E28-6BA237A717B8}" type="presParOf" srcId="{026CF1BF-28BE-4C22-9F20-D2CAF3738875}" destId="{7BCA6632-36AB-4EE0-BBBF-8C5C2FA1FF8D}" srcOrd="1" destOrd="0" presId="urn:microsoft.com/office/officeart/2005/8/layout/hList1"/>
    <dgm:cxn modelId="{7C92669A-9859-4860-B0E3-936BCD2FBB4E}" type="presParOf" srcId="{EFCE3BF8-C742-4FD4-973B-FADE681AF9EE}" destId="{B7BC0688-8408-4A59-9107-39C28778B4F9}" srcOrd="3" destOrd="0" presId="urn:microsoft.com/office/officeart/2005/8/layout/hList1"/>
    <dgm:cxn modelId="{AD4E23F2-E97E-4F2F-B421-5F72A9A5000F}" type="presParOf" srcId="{EFCE3BF8-C742-4FD4-973B-FADE681AF9EE}" destId="{2D6F1D0F-D9F2-4CAA-B5C5-301C53A2DBA8}" srcOrd="4" destOrd="0" presId="urn:microsoft.com/office/officeart/2005/8/layout/hList1"/>
    <dgm:cxn modelId="{6806114B-81E1-4357-8630-552E3D483245}" type="presParOf" srcId="{2D6F1D0F-D9F2-4CAA-B5C5-301C53A2DBA8}" destId="{EBF381C2-6897-4823-8BC8-E8D06E94A263}" srcOrd="0" destOrd="0" presId="urn:microsoft.com/office/officeart/2005/8/layout/hList1"/>
    <dgm:cxn modelId="{E497067D-D3F1-46BA-9C75-B38EFC9FA9B8}"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Papatya</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baş etme becerilerini, destek kaynaklarını  fark eder. </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C103F3F1-EE7B-4932-BDF5-88FA43724FFE}">
      <dgm:prSet phldrT="[Metin]"/>
      <dgm:spPr/>
      <dgm:t>
        <a:bodyPr/>
        <a:lstStyle/>
        <a:p>
          <a:r>
            <a:rPr lang="tr-TR" b="1" dirty="0" smtClean="0">
              <a:solidFill>
                <a:srgbClr val="FF0000"/>
              </a:solidFill>
            </a:rPr>
            <a:t>Süre:  </a:t>
          </a:r>
          <a:r>
            <a:rPr lang="tr-TR" dirty="0" smtClean="0"/>
            <a:t>30 Dakika</a:t>
          </a:r>
          <a:endParaRPr lang="tr-TR" dirty="0"/>
        </a:p>
      </dgm:t>
    </dgm:pt>
    <dgm:pt modelId="{A72A34A2-ABD2-4A35-843C-DAFFD7AB915F}" type="parTrans" cxnId="{DF62044E-1E09-438F-B60A-D13532D33B40}">
      <dgm:prSet/>
      <dgm:spPr/>
      <dgm:t>
        <a:bodyPr/>
        <a:lstStyle/>
        <a:p>
          <a:endParaRPr lang="tr-TR"/>
        </a:p>
      </dgm:t>
    </dgm:pt>
    <dgm:pt modelId="{A78D25CC-A905-4B48-87A1-F40B19607056}" type="sibTrans" cxnId="{DF62044E-1E09-438F-B60A-D13532D33B40}">
      <dgm:prSet/>
      <dgm:spPr/>
      <dgm:t>
        <a:bodyPr/>
        <a:lstStyle/>
        <a:p>
          <a:endParaRPr lang="tr-TR"/>
        </a:p>
      </dgm:t>
    </dgm:pt>
    <dgm:pt modelId="{7A8B3E35-A32C-42DE-B165-03350732ED73}">
      <dgm:prSet phldrT="[Metin]" custT="1"/>
      <dgm:spPr/>
      <dgm:t>
        <a:bodyPr/>
        <a:lstStyle/>
        <a:p>
          <a:r>
            <a:rPr lang="tr-TR" sz="2000" b="1" dirty="0" smtClean="0">
              <a:solidFill>
                <a:schemeClr val="tx1"/>
              </a:solidFill>
            </a:rPr>
            <a:t>Uğur Böceği</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dönemlerinde geleceğe ilişkin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Kendi Başıma Yapabildiklerim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Kendi başına yapabildiklerinin farkına varır.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52DD2872-49C0-49E5-86D6-BEA8421A9A8A}">
      <dgm:prSet/>
      <dgm:spPr/>
      <dgm:t>
        <a:bodyPr/>
        <a:lstStyle/>
        <a:p>
          <a:r>
            <a:rPr lang="tr-TR" b="1" dirty="0" smtClean="0">
              <a:solidFill>
                <a:srgbClr val="FF0000"/>
              </a:solidFill>
            </a:rPr>
            <a:t>Süre:  </a:t>
          </a:r>
          <a:r>
            <a:rPr lang="tr-TR" dirty="0" smtClean="0"/>
            <a:t>25 Dakika</a:t>
          </a:r>
        </a:p>
      </dgm:t>
    </dgm:pt>
    <dgm:pt modelId="{4856D9D4-248B-4007-B8FE-04C5914B22F5}" type="parTrans" cxnId="{9E521A61-6AA3-4C94-B3E0-A3FB660C8957}">
      <dgm:prSet/>
      <dgm:spPr/>
      <dgm:t>
        <a:bodyPr/>
        <a:lstStyle/>
        <a:p>
          <a:endParaRPr lang="tr-TR"/>
        </a:p>
      </dgm:t>
    </dgm:pt>
    <dgm:pt modelId="{6A311292-5654-46FD-ACF2-1B0863939D79}" type="sibTrans" cxnId="{9E521A61-6AA3-4C94-B3E0-A3FB660C8957}">
      <dgm:prSet/>
      <dgm:spPr/>
      <dgm:t>
        <a:bodyPr/>
        <a:lstStyle/>
        <a:p>
          <a:endParaRPr lang="tr-TR"/>
        </a:p>
      </dgm:t>
    </dgm:pt>
    <dgm:pt modelId="{990D4E5C-53AA-4181-B64B-8A0AE1ECDE35}">
      <dgm:prSet/>
      <dgm:spPr/>
      <dgm:t>
        <a:bodyPr/>
        <a:lstStyle/>
        <a:p>
          <a:r>
            <a:rPr lang="tr-TR" b="1" dirty="0" smtClean="0">
              <a:solidFill>
                <a:srgbClr val="FF0000"/>
              </a:solidFill>
            </a:rPr>
            <a:t>Süre:  </a:t>
          </a:r>
          <a:r>
            <a:rPr lang="tr-TR" dirty="0" smtClean="0"/>
            <a:t>25 Dakika</a:t>
          </a:r>
          <a:endParaRPr lang="tr-TR" dirty="0"/>
        </a:p>
      </dgm:t>
    </dgm:pt>
    <dgm:pt modelId="{8A76F23F-0EBC-4FA7-B320-18B59C7ED8F5}" type="parTrans" cxnId="{E6613CC5-9E94-49D6-82D4-29B28917A3AA}">
      <dgm:prSet/>
      <dgm:spPr/>
      <dgm:t>
        <a:bodyPr/>
        <a:lstStyle/>
        <a:p>
          <a:endParaRPr lang="tr-TR"/>
        </a:p>
      </dgm:t>
    </dgm:pt>
    <dgm:pt modelId="{A5118ECF-0371-4DA5-8825-BCFBD814E703}" type="sibTrans" cxnId="{E6613CC5-9E94-49D6-82D4-29B28917A3AA}">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DEE19D7F-7B82-46A3-ACB5-8EF345B76DA5}" srcId="{3163C49E-5A30-45D2-A0AE-A6185952F9BF}" destId="{6AD03188-B51C-4C42-89AB-E5ED5764CD83}" srcOrd="0" destOrd="0" parTransId="{65FEA258-DE27-4FBF-B906-0928FD16D3B3}" sibTransId="{949A578E-6858-428C-AF9D-ABB94BCDD551}"/>
    <dgm:cxn modelId="{99107E1A-6BBB-410B-94E1-6F2ED3434327}" type="presOf" srcId="{91BC496B-3F32-422D-B026-9CBAC95B09C2}" destId="{9150F215-F60A-4B87-BC85-7FD717144584}"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E6613CC5-9E94-49D6-82D4-29B28917A3AA}" srcId="{7A8B3E35-A32C-42DE-B165-03350732ED73}" destId="{990D4E5C-53AA-4181-B64B-8A0AE1ECDE35}" srcOrd="1" destOrd="0" parTransId="{8A76F23F-0EBC-4FA7-B320-18B59C7ED8F5}" sibTransId="{A5118ECF-0371-4DA5-8825-BCFBD814E703}"/>
    <dgm:cxn modelId="{836DFC79-0FED-4BA6-8321-C457156FBE67}" type="presOf" srcId="{3BCB3DE7-982B-4720-B32D-90F5E7E7EAEC}" destId="{5602D0E8-AA0D-4806-A5C1-9B23E3B6967A}" srcOrd="0" destOrd="0" presId="urn:microsoft.com/office/officeart/2005/8/layout/hList1"/>
    <dgm:cxn modelId="{DF62044E-1E09-438F-B60A-D13532D33B40}" srcId="{9E35AB2F-E70E-4C2E-9645-460A404A0336}" destId="{C103F3F1-EE7B-4932-BDF5-88FA43724FFE}" srcOrd="1" destOrd="0" parTransId="{A72A34A2-ABD2-4A35-843C-DAFFD7AB915F}" sibTransId="{A78D25CC-A905-4B48-87A1-F40B19607056}"/>
    <dgm:cxn modelId="{82EB3512-80BC-4C28-86F7-4DB306E28481}" srcId="{6AD03188-B51C-4C42-89AB-E5ED5764CD83}" destId="{3BCB3DE7-982B-4720-B32D-90F5E7E7EAEC}" srcOrd="0" destOrd="0" parTransId="{482726C1-9EA5-479E-A761-FCA12009AD6F}" sibTransId="{EDA7CCFF-4258-4BBA-9F60-60C3ABC9D6FB}"/>
    <dgm:cxn modelId="{AD2D8031-2388-4D85-B4B5-EEA033F655B2}" type="presOf" srcId="{7A8B3E35-A32C-42DE-B165-03350732ED73}" destId="{DFCBF02D-91CC-48A8-B47E-68529D852174}" srcOrd="0" destOrd="0" presId="urn:microsoft.com/office/officeart/2005/8/layout/hList1"/>
    <dgm:cxn modelId="{B0274B14-CDCD-44A4-881B-5A75B309B184}" srcId="{7A8B3E35-A32C-42DE-B165-03350732ED73}" destId="{8283F0B7-2B2E-4DDD-A04A-050FDAABAED1}" srcOrd="0" destOrd="0" parTransId="{D7988679-C042-4EE9-A9A3-0A3159A096AE}" sibTransId="{0D5EE01E-4837-4795-841F-99F2FA6997FB}"/>
    <dgm:cxn modelId="{ACEF561F-3131-436E-AE74-4AABF25FDB08}" srcId="{3163C49E-5A30-45D2-A0AE-A6185952F9BF}" destId="{9E35AB2F-E70E-4C2E-9645-460A404A0336}" srcOrd="1" destOrd="0" parTransId="{7C968B5E-DE30-4980-A3E6-0FD95584E462}" sibTransId="{B10B4488-5B4B-42F6-9A12-EAD72E504626}"/>
    <dgm:cxn modelId="{9E521A61-6AA3-4C94-B3E0-A3FB660C8957}" srcId="{6AD03188-B51C-4C42-89AB-E5ED5764CD83}" destId="{52DD2872-49C0-49E5-86D6-BEA8421A9A8A}" srcOrd="1" destOrd="0" parTransId="{4856D9D4-248B-4007-B8FE-04C5914B22F5}" sibTransId="{6A311292-5654-46FD-ACF2-1B0863939D79}"/>
    <dgm:cxn modelId="{4ADF35BD-C862-4A63-B27A-91108D0CC712}" srcId="{9E35AB2F-E70E-4C2E-9645-460A404A0336}" destId="{91BC496B-3F32-422D-B026-9CBAC95B09C2}" srcOrd="0" destOrd="0" parTransId="{CFB98918-BE43-434B-B4CD-4E29F5A73B66}" sibTransId="{42211B5F-432A-4744-A682-E36146ACEA01}"/>
    <dgm:cxn modelId="{D14A636B-6BEF-4CF9-B473-D52681C48189}" type="presOf" srcId="{9E35AB2F-E70E-4C2E-9645-460A404A0336}" destId="{C8BC43FE-CE56-4015-BA68-93524DA1BC8D}" srcOrd="0" destOrd="0" presId="urn:microsoft.com/office/officeart/2005/8/layout/hList1"/>
    <dgm:cxn modelId="{F297209E-8BC4-4E5E-B667-022ECDF7A10F}" type="presOf" srcId="{3163C49E-5A30-45D2-A0AE-A6185952F9BF}" destId="{EFCE3BF8-C742-4FD4-973B-FADE681AF9EE}" srcOrd="0" destOrd="0" presId="urn:microsoft.com/office/officeart/2005/8/layout/hList1"/>
    <dgm:cxn modelId="{38BEDE4A-B1D6-403C-B9FF-AF8F62A219E0}" type="presOf" srcId="{990D4E5C-53AA-4181-B64B-8A0AE1ECDE35}" destId="{4FCECF50-B34B-4361-A420-D132ADA7DD40}" srcOrd="0" destOrd="1" presId="urn:microsoft.com/office/officeart/2005/8/layout/hList1"/>
    <dgm:cxn modelId="{7FF6D778-7607-4206-A799-2B722DB647B4}" type="presOf" srcId="{8283F0B7-2B2E-4DDD-A04A-050FDAABAED1}" destId="{4FCECF50-B34B-4361-A420-D132ADA7DD40}" srcOrd="0" destOrd="0" presId="urn:microsoft.com/office/officeart/2005/8/layout/hList1"/>
    <dgm:cxn modelId="{6FF45397-9BD5-4377-B58C-5683022AD4CB}" type="presOf" srcId="{52DD2872-49C0-49E5-86D6-BEA8421A9A8A}" destId="{5602D0E8-AA0D-4806-A5C1-9B23E3B6967A}" srcOrd="0" destOrd="1" presId="urn:microsoft.com/office/officeart/2005/8/layout/hList1"/>
    <dgm:cxn modelId="{B284B6EA-C3FE-4EC0-82AB-DC8CE91DD5FB}" type="presOf" srcId="{6AD03188-B51C-4C42-89AB-E5ED5764CD83}" destId="{FC78330C-5D68-4E57-8265-E2D6866DA9B0}" srcOrd="0" destOrd="0" presId="urn:microsoft.com/office/officeart/2005/8/layout/hList1"/>
    <dgm:cxn modelId="{73461686-91A7-471A-81E8-BB4E07524C2E}" type="presOf" srcId="{C103F3F1-EE7B-4932-BDF5-88FA43724FFE}" destId="{9150F215-F60A-4B87-BC85-7FD717144584}" srcOrd="0" destOrd="1" presId="urn:microsoft.com/office/officeart/2005/8/layout/hList1"/>
    <dgm:cxn modelId="{983FFA6B-FAA0-45DF-A2FA-D2FA580CE145}" type="presParOf" srcId="{EFCE3BF8-C742-4FD4-973B-FADE681AF9EE}" destId="{695BE4E8-020A-4B4A-A236-63ABA57B72AF}" srcOrd="0" destOrd="0" presId="urn:microsoft.com/office/officeart/2005/8/layout/hList1"/>
    <dgm:cxn modelId="{3371D8A8-FC6F-44EC-A507-C078A7FF538A}" type="presParOf" srcId="{695BE4E8-020A-4B4A-A236-63ABA57B72AF}" destId="{FC78330C-5D68-4E57-8265-E2D6866DA9B0}" srcOrd="0" destOrd="0" presId="urn:microsoft.com/office/officeart/2005/8/layout/hList1"/>
    <dgm:cxn modelId="{3DB8A011-23A1-4AE0-9137-718F5A938A23}" type="presParOf" srcId="{695BE4E8-020A-4B4A-A236-63ABA57B72AF}" destId="{5602D0E8-AA0D-4806-A5C1-9B23E3B6967A}" srcOrd="1" destOrd="0" presId="urn:microsoft.com/office/officeart/2005/8/layout/hList1"/>
    <dgm:cxn modelId="{B15C9C60-5CD3-40D7-ACF3-E318884555A0}" type="presParOf" srcId="{EFCE3BF8-C742-4FD4-973B-FADE681AF9EE}" destId="{50907213-2C1F-43D8-B177-CC2874C0ECCD}" srcOrd="1" destOrd="0" presId="urn:microsoft.com/office/officeart/2005/8/layout/hList1"/>
    <dgm:cxn modelId="{DEC7E98B-1EEE-4765-AFE7-1224B1A312E4}" type="presParOf" srcId="{EFCE3BF8-C742-4FD4-973B-FADE681AF9EE}" destId="{4A259EFE-2F08-4649-A443-ED337AF24DC3}" srcOrd="2" destOrd="0" presId="urn:microsoft.com/office/officeart/2005/8/layout/hList1"/>
    <dgm:cxn modelId="{EEF2BE17-BBB4-4F94-8B23-8E521FDF3EE6}" type="presParOf" srcId="{4A259EFE-2F08-4649-A443-ED337AF24DC3}" destId="{C8BC43FE-CE56-4015-BA68-93524DA1BC8D}" srcOrd="0" destOrd="0" presId="urn:microsoft.com/office/officeart/2005/8/layout/hList1"/>
    <dgm:cxn modelId="{7463AE7E-D2B1-4966-87DA-3003322A22FF}" type="presParOf" srcId="{4A259EFE-2F08-4649-A443-ED337AF24DC3}" destId="{9150F215-F60A-4B87-BC85-7FD717144584}" srcOrd="1" destOrd="0" presId="urn:microsoft.com/office/officeart/2005/8/layout/hList1"/>
    <dgm:cxn modelId="{A0CB6498-05F9-4152-A091-90E92BE7AD1C}" type="presParOf" srcId="{EFCE3BF8-C742-4FD4-973B-FADE681AF9EE}" destId="{D26545BE-7BE8-404F-82C4-5F0B7421304C}" srcOrd="3" destOrd="0" presId="urn:microsoft.com/office/officeart/2005/8/layout/hList1"/>
    <dgm:cxn modelId="{2440A2F3-B1BA-409C-B1BC-C3B33DC60ECA}" type="presParOf" srcId="{EFCE3BF8-C742-4FD4-973B-FADE681AF9EE}" destId="{A48F9647-A84E-405D-A18E-94C525F99CF4}" srcOrd="4" destOrd="0" presId="urn:microsoft.com/office/officeart/2005/8/layout/hList1"/>
    <dgm:cxn modelId="{DF94C04B-3A6A-47B2-B3A4-74C3BBFDE1E9}" type="presParOf" srcId="{A48F9647-A84E-405D-A18E-94C525F99CF4}" destId="{DFCBF02D-91CC-48A8-B47E-68529D852174}" srcOrd="0" destOrd="0" presId="urn:microsoft.com/office/officeart/2005/8/layout/hList1"/>
    <dgm:cxn modelId="{E3F99EBC-343A-4AE3-B80E-FEE806F87377}"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Mikrofon Bende</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25</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7465E469-F847-4C31-AF13-A93575C93E03}">
      <dgm:prSet custT="1"/>
      <dgm:spPr/>
      <dgm:t>
        <a:bodyPr/>
        <a:lstStyle/>
        <a:p>
          <a:r>
            <a:rPr lang="tr-TR" sz="1600" b="1" dirty="0" smtClean="0">
              <a:solidFill>
                <a:srgbClr val="FF0000"/>
              </a:solidFill>
            </a:rPr>
            <a:t>Süre: </a:t>
          </a:r>
          <a:r>
            <a:rPr lang="tr-TR" sz="1600" dirty="0" smtClean="0"/>
            <a:t>25 Dakika</a:t>
          </a:r>
        </a:p>
      </dgm:t>
    </dgm:pt>
    <dgm:pt modelId="{D77EE8B1-A8EA-4BCF-AA60-37D3A5F69ECE}" type="parTrans" cxnId="{55DD9A41-44E8-4724-8BAD-3D496AED3F54}">
      <dgm:prSet/>
      <dgm:spPr/>
      <dgm:t>
        <a:bodyPr/>
        <a:lstStyle/>
        <a:p>
          <a:endParaRPr lang="tr-TR"/>
        </a:p>
      </dgm:t>
    </dgm:pt>
    <dgm:pt modelId="{1FC7438A-6C2D-45CE-8B79-5254DEFFE5F5}" type="sibTrans" cxnId="{55DD9A41-44E8-4724-8BAD-3D496AED3F5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73204DD9-764E-4CD9-BBFB-40FC818D30F1}" type="presOf" srcId="{A32B3239-F809-4659-8119-ED8B3ECFBA50}" destId="{989DBA31-5B41-45F8-9DAF-5B663D2335A3}" srcOrd="0" destOrd="0" presId="urn:microsoft.com/office/officeart/2005/8/layout/hList1"/>
    <dgm:cxn modelId="{55DD9A41-44E8-4724-8BAD-3D496AED3F54}" srcId="{BDEF7871-D3A3-47ED-8B87-84B9926EE902}" destId="{7465E469-F847-4C31-AF13-A93575C93E03}" srcOrd="1" destOrd="0" parTransId="{D77EE8B1-A8EA-4BCF-AA60-37D3A5F69ECE}" sibTransId="{1FC7438A-6C2D-45CE-8B79-5254DEFFE5F5}"/>
    <dgm:cxn modelId="{2EBD7039-D323-4D8E-96C1-D8F63A7800DF}" srcId="{FE6D5ED5-6BEF-409A-BB5B-79923A9C6A44}" destId="{641A7035-D8E3-42D8-A087-660638F52B85}" srcOrd="1" destOrd="0" parTransId="{3BFF34B2-6AF6-4FCE-ACEC-32A2B9AE40E8}" sibTransId="{57D405CB-6115-4DA0-BA5E-916CF91E55C1}"/>
    <dgm:cxn modelId="{059A9C56-3544-4AB9-847C-24FD611BEDF3}" type="presOf" srcId="{FE6D5ED5-6BEF-409A-BB5B-79923A9C6A44}" destId="{023A3A9D-28B7-4A46-878C-23523515F33A}" srcOrd="0" destOrd="0" presId="urn:microsoft.com/office/officeart/2005/8/layout/hList1"/>
    <dgm:cxn modelId="{77B1AE7F-1365-4427-9DC5-FA7C84BFC631}" type="presOf" srcId="{7465E469-F847-4C31-AF13-A93575C93E03}" destId="{7BCA6632-36AB-4EE0-BBBF-8C5C2FA1FF8D}" srcOrd="0" destOrd="1"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E696FE7C-7A3A-47B5-83FF-35028C5D3789}" type="presOf" srcId="{9421C37E-1897-401C-8BEA-5AE0130D8B6A}" destId="{EBF381C2-6897-4823-8BC8-E8D06E94A263}" srcOrd="0" destOrd="0" presId="urn:microsoft.com/office/officeart/2005/8/layout/hList1"/>
    <dgm:cxn modelId="{23B273CB-7751-4E65-A3C1-28AA712BB9CA}"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E788AA23-EF97-4480-9380-C3A7A801DEAA}" srcId="{3163C49E-5A30-45D2-A0AE-A6185952F9BF}" destId="{FE6D5ED5-6BEF-409A-BB5B-79923A9C6A44}" srcOrd="0" destOrd="0" parTransId="{C8D200BA-F93F-4737-8BC2-105762EF5D5D}" sibTransId="{E8BAED53-3036-49DB-95EC-72D428688B64}"/>
    <dgm:cxn modelId="{0619A0FC-F95C-4058-BB25-F657BE2EDF00}" type="presOf" srcId="{4F203A36-39EE-4C79-81CD-B819F8A4FA5E}" destId="{7BCA6632-36AB-4EE0-BBBF-8C5C2FA1FF8D}" srcOrd="0" destOrd="0" presId="urn:microsoft.com/office/officeart/2005/8/layout/hList1"/>
    <dgm:cxn modelId="{2676D6F9-2505-4106-BC8F-6D0DAD75D5A3}" type="presOf" srcId="{DE4A9162-73A8-4999-BA74-C134769291F0}" destId="{989DBA31-5B41-45F8-9DAF-5B663D2335A3}" srcOrd="0" destOrd="1" presId="urn:microsoft.com/office/officeart/2005/8/layout/hList1"/>
    <dgm:cxn modelId="{A111A956-903F-4DF5-A456-8C759D29B09E}" type="presOf" srcId="{3163C49E-5A30-45D2-A0AE-A6185952F9BF}" destId="{EFCE3BF8-C742-4FD4-973B-FADE681AF9EE}" srcOrd="0" destOrd="0" presId="urn:microsoft.com/office/officeart/2005/8/layout/hList1"/>
    <dgm:cxn modelId="{E849CD73-06F5-46F7-B2F4-794511BA6911}" type="presOf" srcId="{C3CAB50F-E12A-4EA0-99DE-D0BC7344FC66}" destId="{65D5D829-A17B-4699-99BF-8C4CF9C0376D}" srcOrd="0" destOrd="0"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423C6EA0-8D02-4A50-8906-A4604C5A9C66}" type="presOf" srcId="{641A7035-D8E3-42D8-A087-660638F52B85}" destId="{65D5D829-A17B-4699-99BF-8C4CF9C0376D}" srcOrd="0" destOrd="1" presId="urn:microsoft.com/office/officeart/2005/8/layout/hList1"/>
    <dgm:cxn modelId="{B33BEB1F-4D29-46E0-A784-FFB8C4778164}" srcId="{9421C37E-1897-401C-8BEA-5AE0130D8B6A}" destId="{A32B3239-F809-4659-8119-ED8B3ECFBA50}" srcOrd="0" destOrd="0" parTransId="{9B0C67BC-0B58-44A9-95EC-604640ADC0FF}" sibTransId="{3D85C44E-3811-4730-915E-C3CE02B0FFB0}"/>
    <dgm:cxn modelId="{260D114D-3C1D-43A6-84F7-CEE3413F4E4C}" type="presParOf" srcId="{EFCE3BF8-C742-4FD4-973B-FADE681AF9EE}" destId="{3DC1C0A2-8F8A-4C0E-B81A-69762428CFFF}" srcOrd="0" destOrd="0" presId="urn:microsoft.com/office/officeart/2005/8/layout/hList1"/>
    <dgm:cxn modelId="{13D3E44A-A09D-495A-9E1E-00844D5BD90E}" type="presParOf" srcId="{3DC1C0A2-8F8A-4C0E-B81A-69762428CFFF}" destId="{023A3A9D-28B7-4A46-878C-23523515F33A}" srcOrd="0" destOrd="0" presId="urn:microsoft.com/office/officeart/2005/8/layout/hList1"/>
    <dgm:cxn modelId="{D365BF38-5CCD-4226-90CF-C7D994FEE69B}" type="presParOf" srcId="{3DC1C0A2-8F8A-4C0E-B81A-69762428CFFF}" destId="{65D5D829-A17B-4699-99BF-8C4CF9C0376D}" srcOrd="1" destOrd="0" presId="urn:microsoft.com/office/officeart/2005/8/layout/hList1"/>
    <dgm:cxn modelId="{43628F04-78FE-4FF7-8953-7ECE67730D28}" type="presParOf" srcId="{EFCE3BF8-C742-4FD4-973B-FADE681AF9EE}" destId="{EBD1708C-2647-4677-83AC-1F7CAFB75BE6}" srcOrd="1" destOrd="0" presId="urn:microsoft.com/office/officeart/2005/8/layout/hList1"/>
    <dgm:cxn modelId="{68ECEF8D-730C-4033-92A6-DBC65A54229C}" type="presParOf" srcId="{EFCE3BF8-C742-4FD4-973B-FADE681AF9EE}" destId="{026CF1BF-28BE-4C22-9F20-D2CAF3738875}" srcOrd="2" destOrd="0" presId="urn:microsoft.com/office/officeart/2005/8/layout/hList1"/>
    <dgm:cxn modelId="{2BD04FD7-847B-47AA-9A2A-CF0F1E34F4B4}" type="presParOf" srcId="{026CF1BF-28BE-4C22-9F20-D2CAF3738875}" destId="{0EBF7FF3-F992-4DD5-B75E-8112D016FE00}" srcOrd="0" destOrd="0" presId="urn:microsoft.com/office/officeart/2005/8/layout/hList1"/>
    <dgm:cxn modelId="{177F9043-D91E-4EB2-A356-E7E1C9E508C0}" type="presParOf" srcId="{026CF1BF-28BE-4C22-9F20-D2CAF3738875}" destId="{7BCA6632-36AB-4EE0-BBBF-8C5C2FA1FF8D}" srcOrd="1" destOrd="0" presId="urn:microsoft.com/office/officeart/2005/8/layout/hList1"/>
    <dgm:cxn modelId="{0C85BE99-0DA2-4DAC-B223-0216CA009217}" type="presParOf" srcId="{EFCE3BF8-C742-4FD4-973B-FADE681AF9EE}" destId="{B7BC0688-8408-4A59-9107-39C28778B4F9}" srcOrd="3" destOrd="0" presId="urn:microsoft.com/office/officeart/2005/8/layout/hList1"/>
    <dgm:cxn modelId="{2313D2C8-DA83-48E2-8DF8-55621DE5F7AF}" type="presParOf" srcId="{EFCE3BF8-C742-4FD4-973B-FADE681AF9EE}" destId="{2D6F1D0F-D9F2-4CAA-B5C5-301C53A2DBA8}" srcOrd="4" destOrd="0" presId="urn:microsoft.com/office/officeart/2005/8/layout/hList1"/>
    <dgm:cxn modelId="{58C505E5-4BDC-40A6-A8C7-DEE01B5EF73E}" type="presParOf" srcId="{2D6F1D0F-D9F2-4CAA-B5C5-301C53A2DBA8}" destId="{EBF381C2-6897-4823-8BC8-E8D06E94A263}" srcOrd="0" destOrd="0" presId="urn:microsoft.com/office/officeart/2005/8/layout/hList1"/>
    <dgm:cxn modelId="{F13BF926-7237-4E59-8CB2-FD1118DDFC06}"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Ben Olsam Ne Yapardım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Zamanda Yolculuk</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Balon Gezisi</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a:t>
          </a:r>
          <a:r>
            <a:rPr lang="tr-TR" dirty="0" smtClean="0">
              <a:solidFill>
                <a:srgbClr val="FF0000"/>
              </a:solidFill>
            </a:rPr>
            <a:t>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D531D333-C8BC-46E1-A880-F5C98ED9D9E5}">
      <dgm:prSet/>
      <dgm:spPr/>
      <dgm:t>
        <a:bodyPr/>
        <a:lstStyle/>
        <a:p>
          <a:r>
            <a:rPr lang="tr-TR" b="1" dirty="0" smtClean="0">
              <a:solidFill>
                <a:srgbClr val="FF0000"/>
              </a:solidFill>
            </a:rPr>
            <a:t>Süre: </a:t>
          </a:r>
          <a:r>
            <a:rPr lang="tr-TR" dirty="0" smtClean="0"/>
            <a:t>30 Dakika</a:t>
          </a:r>
        </a:p>
      </dgm:t>
    </dgm:pt>
    <dgm:pt modelId="{F79CC596-8C9F-462E-B3A4-937CD777A6EC}" type="parTrans" cxnId="{CA530779-964F-42B2-9029-77E97B2BFA3D}">
      <dgm:prSet/>
      <dgm:spPr/>
      <dgm:t>
        <a:bodyPr/>
        <a:lstStyle/>
        <a:p>
          <a:endParaRPr lang="tr-TR"/>
        </a:p>
      </dgm:t>
    </dgm:pt>
    <dgm:pt modelId="{91056A6B-309F-412E-8EEF-161022590FBA}" type="sibTrans" cxnId="{CA530779-964F-42B2-9029-77E97B2BFA3D}">
      <dgm:prSet/>
      <dgm:spPr/>
      <dgm:t>
        <a:bodyPr/>
        <a:lstStyle/>
        <a:p>
          <a:endParaRPr lang="tr-TR"/>
        </a:p>
      </dgm:t>
    </dgm:pt>
    <dgm:pt modelId="{A04DB511-8758-4582-9CD3-BDDEAEBE4764}">
      <dgm:prSet/>
      <dgm:spPr/>
      <dgm:t>
        <a:bodyPr/>
        <a:lstStyle/>
        <a:p>
          <a:r>
            <a:rPr lang="tr-TR" b="1" dirty="0" smtClean="0">
              <a:solidFill>
                <a:srgbClr val="FF0000"/>
              </a:solidFill>
            </a:rPr>
            <a:t>Süre:</a:t>
          </a:r>
          <a:r>
            <a:rPr lang="tr-TR" dirty="0" smtClean="0"/>
            <a:t>20 Dakika</a:t>
          </a:r>
        </a:p>
      </dgm:t>
    </dgm:pt>
    <dgm:pt modelId="{14468BB8-4F4B-4978-9D55-6EAB5BB037DA}" type="parTrans" cxnId="{CB5D4D98-5846-4451-8593-BB847335116E}">
      <dgm:prSet/>
      <dgm:spPr/>
      <dgm:t>
        <a:bodyPr/>
        <a:lstStyle/>
        <a:p>
          <a:endParaRPr lang="tr-TR"/>
        </a:p>
      </dgm:t>
    </dgm:pt>
    <dgm:pt modelId="{5BDAA481-CA8F-4771-BB2D-01063D80D1EA}" type="sibTrans" cxnId="{CB5D4D98-5846-4451-8593-BB847335116E}">
      <dgm:prSet/>
      <dgm:spPr/>
      <dgm:t>
        <a:bodyPr/>
        <a:lstStyle/>
        <a:p>
          <a:endParaRPr lang="tr-TR"/>
        </a:p>
      </dgm:t>
    </dgm:pt>
    <dgm:pt modelId="{E9072861-6106-4C08-ACF9-BAF9AECD22AC}">
      <dgm:prSet/>
      <dgm:spPr/>
      <dgm:t>
        <a:bodyPr/>
        <a:lstStyle/>
        <a:p>
          <a:r>
            <a:rPr lang="tr-TR" b="1" dirty="0" smtClean="0">
              <a:solidFill>
                <a:srgbClr val="FF0000"/>
              </a:solidFill>
            </a:rPr>
            <a:t>Süresi:</a:t>
          </a:r>
          <a:r>
            <a:rPr lang="tr-TR" dirty="0" smtClean="0"/>
            <a:t>30 Dakika</a:t>
          </a:r>
          <a:endParaRPr lang="tr-TR" dirty="0"/>
        </a:p>
      </dgm:t>
    </dgm:pt>
    <dgm:pt modelId="{9CDB6AEB-4431-4A05-B886-714DE5B60973}" type="parTrans" cxnId="{368714E2-7962-4A58-920C-3F9FDE57CB76}">
      <dgm:prSet/>
      <dgm:spPr/>
      <dgm:t>
        <a:bodyPr/>
        <a:lstStyle/>
        <a:p>
          <a:endParaRPr lang="tr-TR"/>
        </a:p>
      </dgm:t>
    </dgm:pt>
    <dgm:pt modelId="{6B086138-DB1D-4B5C-B05B-E0ED9AD45184}" type="sibTrans" cxnId="{368714E2-7962-4A58-920C-3F9FDE57CB76}">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59D3E9FA-1A2E-485B-9491-E88FF6A24E71}" type="presOf" srcId="{E9072861-6106-4C08-ACF9-BAF9AECD22AC}" destId="{4FCECF50-B34B-4361-A420-D132ADA7DD40}" srcOrd="0" destOrd="1" presId="urn:microsoft.com/office/officeart/2005/8/layout/hList1"/>
    <dgm:cxn modelId="{69BA94DF-9189-41D5-A7FE-8B42A2D36F4D}" type="presOf" srcId="{9E35AB2F-E70E-4C2E-9645-460A404A0336}" destId="{C8BC43FE-CE56-4015-BA68-93524DA1BC8D}" srcOrd="0" destOrd="0" presId="urn:microsoft.com/office/officeart/2005/8/layout/hList1"/>
    <dgm:cxn modelId="{1AEE54CF-1C01-4DC2-884B-7A325D9306F4}" type="presOf" srcId="{3163C49E-5A30-45D2-A0AE-A6185952F9BF}" destId="{EFCE3BF8-C742-4FD4-973B-FADE681AF9EE}" srcOrd="0" destOrd="0" presId="urn:microsoft.com/office/officeart/2005/8/layout/hList1"/>
    <dgm:cxn modelId="{A560CA67-08BA-4A8B-A1A1-1C56EDC2216D}" type="presOf" srcId="{7A8B3E35-A32C-42DE-B165-03350732ED73}" destId="{DFCBF02D-91CC-48A8-B47E-68529D852174}" srcOrd="0" destOrd="0" presId="urn:microsoft.com/office/officeart/2005/8/layout/hList1"/>
    <dgm:cxn modelId="{EB55FBA0-B9B7-4283-A90E-71D77569DCA6}" type="presOf" srcId="{91BC496B-3F32-422D-B026-9CBAC95B09C2}" destId="{9150F215-F60A-4B87-BC85-7FD717144584}" srcOrd="0" destOrd="0"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CA530779-964F-42B2-9029-77E97B2BFA3D}" srcId="{6AD03188-B51C-4C42-89AB-E5ED5764CD83}" destId="{D531D333-C8BC-46E1-A880-F5C98ED9D9E5}" srcOrd="1" destOrd="0" parTransId="{F79CC596-8C9F-462E-B3A4-937CD777A6EC}" sibTransId="{91056A6B-309F-412E-8EEF-161022590FBA}"/>
    <dgm:cxn modelId="{01F10E87-9FF3-4085-8E31-996AB64B751C}" type="presOf" srcId="{8283F0B7-2B2E-4DDD-A04A-050FDAABAED1}" destId="{4FCECF50-B34B-4361-A420-D132ADA7DD40}" srcOrd="0" destOrd="0" presId="urn:microsoft.com/office/officeart/2005/8/layout/hList1"/>
    <dgm:cxn modelId="{B1B3F0B4-A092-49BB-9616-73958A1871A3}" type="presOf" srcId="{6AD03188-B51C-4C42-89AB-E5ED5764CD83}" destId="{FC78330C-5D68-4E57-8265-E2D6866DA9B0}" srcOrd="0" destOrd="0" presId="urn:microsoft.com/office/officeart/2005/8/layout/hList1"/>
    <dgm:cxn modelId="{CB5D4D98-5846-4451-8593-BB847335116E}" srcId="{9E35AB2F-E70E-4C2E-9645-460A404A0336}" destId="{A04DB511-8758-4582-9CD3-BDDEAEBE4764}" srcOrd="1" destOrd="0" parTransId="{14468BB8-4F4B-4978-9D55-6EAB5BB037DA}" sibTransId="{5BDAA481-CA8F-4771-BB2D-01063D80D1EA}"/>
    <dgm:cxn modelId="{368714E2-7962-4A58-920C-3F9FDE57CB76}" srcId="{7A8B3E35-A32C-42DE-B165-03350732ED73}" destId="{E9072861-6106-4C08-ACF9-BAF9AECD22AC}" srcOrd="1" destOrd="0" parTransId="{9CDB6AEB-4431-4A05-B886-714DE5B60973}" sibTransId="{6B086138-DB1D-4B5C-B05B-E0ED9AD45184}"/>
    <dgm:cxn modelId="{B0274B14-CDCD-44A4-881B-5A75B309B184}" srcId="{7A8B3E35-A32C-42DE-B165-03350732ED73}" destId="{8283F0B7-2B2E-4DDD-A04A-050FDAABAED1}" srcOrd="0" destOrd="0" parTransId="{D7988679-C042-4EE9-A9A3-0A3159A096AE}" sibTransId="{0D5EE01E-4837-4795-841F-99F2FA6997FB}"/>
    <dgm:cxn modelId="{81A72B90-4537-4A5A-8223-3C4101AF48E1}" type="presOf" srcId="{D531D333-C8BC-46E1-A880-F5C98ED9D9E5}" destId="{5602D0E8-AA0D-4806-A5C1-9B23E3B6967A}" srcOrd="0" destOrd="1"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563D351F-F641-444D-95F6-288AE9ECA01B}" type="presOf" srcId="{3BCB3DE7-982B-4720-B32D-90F5E7E7EAEC}" destId="{5602D0E8-AA0D-4806-A5C1-9B23E3B6967A}" srcOrd="0" destOrd="0" presId="urn:microsoft.com/office/officeart/2005/8/layout/hList1"/>
    <dgm:cxn modelId="{ACEF561F-3131-436E-AE74-4AABF25FDB08}" srcId="{3163C49E-5A30-45D2-A0AE-A6185952F9BF}" destId="{9E35AB2F-E70E-4C2E-9645-460A404A0336}" srcOrd="1" destOrd="0" parTransId="{7C968B5E-DE30-4980-A3E6-0FD95584E462}" sibTransId="{B10B4488-5B4B-42F6-9A12-EAD72E504626}"/>
    <dgm:cxn modelId="{90957CC8-FC44-4341-BAB3-694EC4728B6B}" type="presOf" srcId="{A04DB511-8758-4582-9CD3-BDDEAEBE4764}" destId="{9150F215-F60A-4B87-BC85-7FD717144584}" srcOrd="0" destOrd="1" presId="urn:microsoft.com/office/officeart/2005/8/layout/hList1"/>
    <dgm:cxn modelId="{40F4855C-544F-4EBB-9EA3-2C82995DD898}" type="presParOf" srcId="{EFCE3BF8-C742-4FD4-973B-FADE681AF9EE}" destId="{695BE4E8-020A-4B4A-A236-63ABA57B72AF}" srcOrd="0" destOrd="0" presId="urn:microsoft.com/office/officeart/2005/8/layout/hList1"/>
    <dgm:cxn modelId="{A9B495DB-13E5-4FEB-953B-FBDED65B27B0}" type="presParOf" srcId="{695BE4E8-020A-4B4A-A236-63ABA57B72AF}" destId="{FC78330C-5D68-4E57-8265-E2D6866DA9B0}" srcOrd="0" destOrd="0" presId="urn:microsoft.com/office/officeart/2005/8/layout/hList1"/>
    <dgm:cxn modelId="{AF8AF3B7-77FE-4573-A754-D579A61CF99D}" type="presParOf" srcId="{695BE4E8-020A-4B4A-A236-63ABA57B72AF}" destId="{5602D0E8-AA0D-4806-A5C1-9B23E3B6967A}" srcOrd="1" destOrd="0" presId="urn:microsoft.com/office/officeart/2005/8/layout/hList1"/>
    <dgm:cxn modelId="{3BB270EE-C47E-4EFD-9268-ADC09083903A}" type="presParOf" srcId="{EFCE3BF8-C742-4FD4-973B-FADE681AF9EE}" destId="{50907213-2C1F-43D8-B177-CC2874C0ECCD}" srcOrd="1" destOrd="0" presId="urn:microsoft.com/office/officeart/2005/8/layout/hList1"/>
    <dgm:cxn modelId="{EF34158C-B0BF-42F8-961E-599E1D4C67C8}" type="presParOf" srcId="{EFCE3BF8-C742-4FD4-973B-FADE681AF9EE}" destId="{4A259EFE-2F08-4649-A443-ED337AF24DC3}" srcOrd="2" destOrd="0" presId="urn:microsoft.com/office/officeart/2005/8/layout/hList1"/>
    <dgm:cxn modelId="{A721933D-8047-4049-9BA9-98CEF6163FEA}" type="presParOf" srcId="{4A259EFE-2F08-4649-A443-ED337AF24DC3}" destId="{C8BC43FE-CE56-4015-BA68-93524DA1BC8D}" srcOrd="0" destOrd="0" presId="urn:microsoft.com/office/officeart/2005/8/layout/hList1"/>
    <dgm:cxn modelId="{E0057EE3-CFA3-45CB-9F59-6DFB45DD8571}" type="presParOf" srcId="{4A259EFE-2F08-4649-A443-ED337AF24DC3}" destId="{9150F215-F60A-4B87-BC85-7FD717144584}" srcOrd="1" destOrd="0" presId="urn:microsoft.com/office/officeart/2005/8/layout/hList1"/>
    <dgm:cxn modelId="{00155042-D753-4FE8-8103-A78EEE7773A1}" type="presParOf" srcId="{EFCE3BF8-C742-4FD4-973B-FADE681AF9EE}" destId="{D26545BE-7BE8-404F-82C4-5F0B7421304C}" srcOrd="3" destOrd="0" presId="urn:microsoft.com/office/officeart/2005/8/layout/hList1"/>
    <dgm:cxn modelId="{0A84F951-2877-4564-AFD9-992365CA7FB8}" type="presParOf" srcId="{EFCE3BF8-C742-4FD4-973B-FADE681AF9EE}" destId="{A48F9647-A84E-405D-A18E-94C525F99CF4}" srcOrd="4" destOrd="0" presId="urn:microsoft.com/office/officeart/2005/8/layout/hList1"/>
    <dgm:cxn modelId="{CE09BA06-9DFE-4AA1-92B4-1154D8C84A4B}" type="presParOf" srcId="{A48F9647-A84E-405D-A18E-94C525F99CF4}" destId="{DFCBF02D-91CC-48A8-B47E-68529D852174}" srcOrd="0" destOrd="0" presId="urn:microsoft.com/office/officeart/2005/8/layout/hList1"/>
    <dgm:cxn modelId="{282E1655-15DD-44D0-88AD-1F76D3ADF734}"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Genç Bilim Kurulu</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20</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57F2D448-E168-4008-AC01-9CF2ACC0D827}">
      <dgm:prSet custT="1"/>
      <dgm:spPr/>
      <dgm:t>
        <a:bodyPr/>
        <a:lstStyle/>
        <a:p>
          <a:r>
            <a:rPr lang="tr-TR" sz="1600" b="1" dirty="0" smtClean="0">
              <a:solidFill>
                <a:srgbClr val="FF0000"/>
              </a:solidFill>
            </a:rPr>
            <a:t>Süre:</a:t>
          </a:r>
          <a:r>
            <a:rPr lang="tr-TR" sz="1600" dirty="0" smtClean="0"/>
            <a:t>30 Dakika</a:t>
          </a:r>
        </a:p>
      </dgm:t>
    </dgm:pt>
    <dgm:pt modelId="{489EDF5A-171A-48D5-AEA2-6F91E7133C49}" type="parTrans" cxnId="{57302702-3868-4FAF-B89D-05FAF439DD6F}">
      <dgm:prSet/>
      <dgm:spPr/>
      <dgm:t>
        <a:bodyPr/>
        <a:lstStyle/>
        <a:p>
          <a:endParaRPr lang="tr-TR"/>
        </a:p>
      </dgm:t>
    </dgm:pt>
    <dgm:pt modelId="{D754E3F5-C9F4-4C8F-96A4-5BEDDA8D9495}" type="sibTrans" cxnId="{57302702-3868-4FAF-B89D-05FAF439DD6F}">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10F52A06-63D8-4E02-A07D-D40ACC11D7FF}"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36B5D436-1234-4695-9C3A-C5C5006F0DCA}" srcId="{3163C49E-5A30-45D2-A0AE-A6185952F9BF}" destId="{9421C37E-1897-401C-8BEA-5AE0130D8B6A}" srcOrd="2" destOrd="0" parTransId="{9266A8B6-1A98-4B98-80AF-A0338FCF6433}" sibTransId="{B27C0A2A-D188-4C08-86C6-D494D5EF5409}"/>
    <dgm:cxn modelId="{C467E6CE-71BB-492E-92CD-1C24DCFD684B}" type="presOf" srcId="{641A7035-D8E3-42D8-A087-660638F52B85}" destId="{65D5D829-A17B-4699-99BF-8C4CF9C0376D}" srcOrd="0" destOrd="1" presId="urn:microsoft.com/office/officeart/2005/8/layout/hList1"/>
    <dgm:cxn modelId="{CC8D0817-F002-41C4-BE3E-B14453E42122}" type="presOf" srcId="{57F2D448-E168-4008-AC01-9CF2ACC0D827}" destId="{7BCA6632-36AB-4EE0-BBBF-8C5C2FA1FF8D}" srcOrd="0" destOrd="1" presId="urn:microsoft.com/office/officeart/2005/8/layout/hList1"/>
    <dgm:cxn modelId="{46C8A4C1-F4B1-4E9B-8697-44E5DCB827E3}" type="presOf" srcId="{9421C37E-1897-401C-8BEA-5AE0130D8B6A}" destId="{EBF381C2-6897-4823-8BC8-E8D06E94A263}"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57302702-3868-4FAF-B89D-05FAF439DD6F}" srcId="{BDEF7871-D3A3-47ED-8B87-84B9926EE902}" destId="{57F2D448-E168-4008-AC01-9CF2ACC0D827}" srcOrd="1" destOrd="0" parTransId="{489EDF5A-171A-48D5-AEA2-6F91E7133C49}" sibTransId="{D754E3F5-C9F4-4C8F-96A4-5BEDDA8D9495}"/>
    <dgm:cxn modelId="{2F5E3C0F-39A1-4DEB-845F-60F4360164B9}" type="presOf" srcId="{FE6D5ED5-6BEF-409A-BB5B-79923A9C6A44}" destId="{023A3A9D-28B7-4A46-878C-23523515F33A}" srcOrd="0" destOrd="0"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B7E0E392-BDD6-447B-A32B-45BCBA188476}" type="presOf" srcId="{C3CAB50F-E12A-4EA0-99DE-D0BC7344FC66}" destId="{65D5D829-A17B-4699-99BF-8C4CF9C0376D}" srcOrd="0" destOrd="0" presId="urn:microsoft.com/office/officeart/2005/8/layout/hList1"/>
    <dgm:cxn modelId="{7113E213-0AEA-4CA8-83F4-9A0F6E8905BC}" type="presOf" srcId="{BDEF7871-D3A3-47ED-8B87-84B9926EE902}" destId="{0EBF7FF3-F992-4DD5-B75E-8112D016FE00}" srcOrd="0" destOrd="0" presId="urn:microsoft.com/office/officeart/2005/8/layout/hList1"/>
    <dgm:cxn modelId="{5CED8A34-067A-46B5-8A54-2F3C7B7A5FB5}" type="presOf" srcId="{4F203A36-39EE-4C79-81CD-B819F8A4FA5E}" destId="{7BCA6632-36AB-4EE0-BBBF-8C5C2FA1FF8D}" srcOrd="0" destOrd="0" presId="urn:microsoft.com/office/officeart/2005/8/layout/hList1"/>
    <dgm:cxn modelId="{1084EE41-AB92-4FE5-9BD7-CA2E40A2E62D}" type="presOf" srcId="{3163C49E-5A30-45D2-A0AE-A6185952F9BF}" destId="{EFCE3BF8-C742-4FD4-973B-FADE681AF9EE}" srcOrd="0" destOrd="0" presId="urn:microsoft.com/office/officeart/2005/8/layout/hList1"/>
    <dgm:cxn modelId="{4F718C95-213A-4E87-A923-8FF3D125495D}" type="presOf" srcId="{DE4A9162-73A8-4999-BA74-C134769291F0}" destId="{989DBA31-5B41-45F8-9DAF-5B663D2335A3}"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CEDF806-4775-40CB-AAB6-027AF04B4B4E}" type="presParOf" srcId="{EFCE3BF8-C742-4FD4-973B-FADE681AF9EE}" destId="{3DC1C0A2-8F8A-4C0E-B81A-69762428CFFF}" srcOrd="0" destOrd="0" presId="urn:microsoft.com/office/officeart/2005/8/layout/hList1"/>
    <dgm:cxn modelId="{17FE7631-15D8-4A26-AFA6-9DB6B49DE395}" type="presParOf" srcId="{3DC1C0A2-8F8A-4C0E-B81A-69762428CFFF}" destId="{023A3A9D-28B7-4A46-878C-23523515F33A}" srcOrd="0" destOrd="0" presId="urn:microsoft.com/office/officeart/2005/8/layout/hList1"/>
    <dgm:cxn modelId="{9CF6BA8A-DAEF-4445-9BE7-16A1F9165EAF}" type="presParOf" srcId="{3DC1C0A2-8F8A-4C0E-B81A-69762428CFFF}" destId="{65D5D829-A17B-4699-99BF-8C4CF9C0376D}" srcOrd="1" destOrd="0" presId="urn:microsoft.com/office/officeart/2005/8/layout/hList1"/>
    <dgm:cxn modelId="{B0042D68-E518-4086-B88F-A1D0D1C83F77}" type="presParOf" srcId="{EFCE3BF8-C742-4FD4-973B-FADE681AF9EE}" destId="{EBD1708C-2647-4677-83AC-1F7CAFB75BE6}" srcOrd="1" destOrd="0" presId="urn:microsoft.com/office/officeart/2005/8/layout/hList1"/>
    <dgm:cxn modelId="{6D87D023-0107-41FB-821E-7F5461C9F89E}" type="presParOf" srcId="{EFCE3BF8-C742-4FD4-973B-FADE681AF9EE}" destId="{026CF1BF-28BE-4C22-9F20-D2CAF3738875}" srcOrd="2" destOrd="0" presId="urn:microsoft.com/office/officeart/2005/8/layout/hList1"/>
    <dgm:cxn modelId="{DAD493BF-F262-40CF-802C-2BBBE11C2214}" type="presParOf" srcId="{026CF1BF-28BE-4C22-9F20-D2CAF3738875}" destId="{0EBF7FF3-F992-4DD5-B75E-8112D016FE00}" srcOrd="0" destOrd="0" presId="urn:microsoft.com/office/officeart/2005/8/layout/hList1"/>
    <dgm:cxn modelId="{C5C911A9-7B92-4603-8813-14725FFECA80}" type="presParOf" srcId="{026CF1BF-28BE-4C22-9F20-D2CAF3738875}" destId="{7BCA6632-36AB-4EE0-BBBF-8C5C2FA1FF8D}" srcOrd="1" destOrd="0" presId="urn:microsoft.com/office/officeart/2005/8/layout/hList1"/>
    <dgm:cxn modelId="{96A3B6D2-D182-4500-98E1-340A289A4775}" type="presParOf" srcId="{EFCE3BF8-C742-4FD4-973B-FADE681AF9EE}" destId="{B7BC0688-8408-4A59-9107-39C28778B4F9}" srcOrd="3" destOrd="0" presId="urn:microsoft.com/office/officeart/2005/8/layout/hList1"/>
    <dgm:cxn modelId="{2620AF14-6542-4887-A7CD-5BA5F89636CA}" type="presParOf" srcId="{EFCE3BF8-C742-4FD4-973B-FADE681AF9EE}" destId="{2D6F1D0F-D9F2-4CAA-B5C5-301C53A2DBA8}" srcOrd="4" destOrd="0" presId="urn:microsoft.com/office/officeart/2005/8/layout/hList1"/>
    <dgm:cxn modelId="{6F5F1F31-05E5-4490-B0DF-81C538A7819E}" type="presParOf" srcId="{2D6F1D0F-D9F2-4CAA-B5C5-301C53A2DBA8}" destId="{EBF381C2-6897-4823-8BC8-E8D06E94A263}" srcOrd="0" destOrd="0" presId="urn:microsoft.com/office/officeart/2005/8/layout/hList1"/>
    <dgm:cxn modelId="{51E12224-6C3A-4FB4-BEA2-66F1B40C88B0}"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Olumlu Başa Çıkma Yöntemlerim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Benim Adımlarım</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Güvenli Limanlarım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80769113-0229-4886-9FE4-8583E7B71CB4}">
      <dgm:prSet/>
      <dgm:spPr/>
      <dgm:t>
        <a:bodyPr/>
        <a:lstStyle/>
        <a:p>
          <a:r>
            <a:rPr lang="tr-TR" b="1" dirty="0" smtClean="0">
              <a:solidFill>
                <a:srgbClr val="FF0000"/>
              </a:solidFill>
            </a:rPr>
            <a:t>Süre: </a:t>
          </a:r>
          <a:r>
            <a:rPr lang="tr-TR" dirty="0" smtClean="0"/>
            <a:t>30 Dakika</a:t>
          </a:r>
          <a:endParaRPr lang="tr-TR" dirty="0"/>
        </a:p>
      </dgm:t>
    </dgm:pt>
    <dgm:pt modelId="{2D773CCE-623B-4E7C-863D-C505578D3F43}" type="parTrans" cxnId="{E97DF957-BC87-4C20-924A-B948E293821F}">
      <dgm:prSet/>
      <dgm:spPr/>
      <dgm:t>
        <a:bodyPr/>
        <a:lstStyle/>
        <a:p>
          <a:endParaRPr lang="tr-TR"/>
        </a:p>
      </dgm:t>
    </dgm:pt>
    <dgm:pt modelId="{6BDD4B6E-B4C8-4F4D-88CA-31D2DD9426B1}" type="sibTrans" cxnId="{E97DF957-BC87-4C20-924A-B948E293821F}">
      <dgm:prSet/>
      <dgm:spPr/>
      <dgm:t>
        <a:bodyPr/>
        <a:lstStyle/>
        <a:p>
          <a:endParaRPr lang="tr-TR"/>
        </a:p>
      </dgm:t>
    </dgm:pt>
    <dgm:pt modelId="{879F92C6-A0C1-4574-96B9-97A2EF28C857}">
      <dgm:prSet/>
      <dgm:spPr/>
      <dgm:t>
        <a:bodyPr/>
        <a:lstStyle/>
        <a:p>
          <a:r>
            <a:rPr lang="tr-TR" b="1" dirty="0" smtClean="0">
              <a:solidFill>
                <a:srgbClr val="FF0000"/>
              </a:solidFill>
            </a:rPr>
            <a:t>Süre:  </a:t>
          </a:r>
          <a:r>
            <a:rPr lang="tr-TR" dirty="0" smtClean="0"/>
            <a:t>20 Dakika</a:t>
          </a:r>
        </a:p>
      </dgm:t>
    </dgm:pt>
    <dgm:pt modelId="{C46FED46-2929-41CA-B8D3-649569B89237}" type="parTrans" cxnId="{E0786F1E-CED4-4BAA-8B59-98A89DD5ACBA}">
      <dgm:prSet/>
      <dgm:spPr/>
      <dgm:t>
        <a:bodyPr/>
        <a:lstStyle/>
        <a:p>
          <a:endParaRPr lang="tr-TR"/>
        </a:p>
      </dgm:t>
    </dgm:pt>
    <dgm:pt modelId="{B5A683DC-B5CD-4054-9BA1-6ECD30C6E534}" type="sibTrans" cxnId="{E0786F1E-CED4-4BAA-8B59-98A89DD5ACBA}">
      <dgm:prSet/>
      <dgm:spPr/>
      <dgm:t>
        <a:bodyPr/>
        <a:lstStyle/>
        <a:p>
          <a:endParaRPr lang="tr-TR"/>
        </a:p>
      </dgm:t>
    </dgm:pt>
    <dgm:pt modelId="{0764C2A3-6676-4CE8-9524-6A53E44642A9}">
      <dgm:prSet/>
      <dgm:spPr/>
      <dgm:t>
        <a:bodyPr/>
        <a:lstStyle/>
        <a:p>
          <a:r>
            <a:rPr lang="tr-TR" b="1" dirty="0" smtClean="0">
              <a:solidFill>
                <a:srgbClr val="FF0000"/>
              </a:solidFill>
            </a:rPr>
            <a:t>Süre: </a:t>
          </a:r>
          <a:r>
            <a:rPr lang="tr-TR" dirty="0" smtClean="0"/>
            <a:t>30 Dakika</a:t>
          </a:r>
        </a:p>
      </dgm:t>
    </dgm:pt>
    <dgm:pt modelId="{571F8C31-3D3E-412D-8025-7E94EA1FD171}" type="parTrans" cxnId="{09804171-D735-4C15-A7B0-240BB261018E}">
      <dgm:prSet/>
      <dgm:spPr/>
      <dgm:t>
        <a:bodyPr/>
        <a:lstStyle/>
        <a:p>
          <a:endParaRPr lang="tr-TR"/>
        </a:p>
      </dgm:t>
    </dgm:pt>
    <dgm:pt modelId="{D1D0E20D-7757-4F88-A408-F08B485CCBB7}" type="sibTrans" cxnId="{09804171-D735-4C15-A7B0-240BB261018E}">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9F710289-E8DA-4553-BC47-F7B9166DA4CA}" type="presOf" srcId="{91BC496B-3F32-422D-B026-9CBAC95B09C2}" destId="{9150F215-F60A-4B87-BC85-7FD717144584}" srcOrd="0" destOrd="0" presId="urn:microsoft.com/office/officeart/2005/8/layout/hList1"/>
    <dgm:cxn modelId="{E0786F1E-CED4-4BAA-8B59-98A89DD5ACBA}" srcId="{9E35AB2F-E70E-4C2E-9645-460A404A0336}" destId="{879F92C6-A0C1-4574-96B9-97A2EF28C857}" srcOrd="1" destOrd="0" parTransId="{C46FED46-2929-41CA-B8D3-649569B89237}" sibTransId="{B5A683DC-B5CD-4054-9BA1-6ECD30C6E534}"/>
    <dgm:cxn modelId="{F2D1CB5B-5300-4C54-BAC7-345F4B2B7AF9}" type="presOf" srcId="{80769113-0229-4886-9FE4-8583E7B71CB4}" destId="{5602D0E8-AA0D-4806-A5C1-9B23E3B6967A}" srcOrd="0" destOrd="1" presId="urn:microsoft.com/office/officeart/2005/8/layout/hList1"/>
    <dgm:cxn modelId="{000BBA4A-74FC-45FE-8D31-D32678B3D08E}" type="presOf" srcId="{3BCB3DE7-982B-4720-B32D-90F5E7E7EAEC}" destId="{5602D0E8-AA0D-4806-A5C1-9B23E3B6967A}" srcOrd="0" destOrd="0" presId="urn:microsoft.com/office/officeart/2005/8/layout/hList1"/>
    <dgm:cxn modelId="{80A50048-208E-460F-92D9-F3336DCD98B4}" type="presOf" srcId="{879F92C6-A0C1-4574-96B9-97A2EF28C857}" destId="{9150F215-F60A-4B87-BC85-7FD717144584}" srcOrd="0" destOrd="1" presId="urn:microsoft.com/office/officeart/2005/8/layout/hList1"/>
    <dgm:cxn modelId="{A9C08FEC-06F5-49E2-B8C2-77AF0DAF89EB}" type="presOf" srcId="{0764C2A3-6676-4CE8-9524-6A53E44642A9}" destId="{4FCECF50-B34B-4361-A420-D132ADA7DD40}" srcOrd="0" destOrd="1"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6E0B7507-8CD4-47CD-8BCB-D371F474BD80}" type="presOf" srcId="{9E35AB2F-E70E-4C2E-9645-460A404A0336}" destId="{C8BC43FE-CE56-4015-BA68-93524DA1BC8D}" srcOrd="0" destOrd="0" presId="urn:microsoft.com/office/officeart/2005/8/layout/hList1"/>
    <dgm:cxn modelId="{C840F3A8-79A1-426B-976A-840421EDF8F2}" type="presOf" srcId="{8283F0B7-2B2E-4DDD-A04A-050FDAABAED1}" destId="{4FCECF50-B34B-4361-A420-D132ADA7DD40}"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8E9E761C-85A9-4957-9BBF-75CD09626639}" type="presOf" srcId="{7A8B3E35-A32C-42DE-B165-03350732ED73}" destId="{DFCBF02D-91CC-48A8-B47E-68529D852174}" srcOrd="0" destOrd="0" presId="urn:microsoft.com/office/officeart/2005/8/layout/hList1"/>
    <dgm:cxn modelId="{82EB3512-80BC-4C28-86F7-4DB306E28481}" srcId="{6AD03188-B51C-4C42-89AB-E5ED5764CD83}" destId="{3BCB3DE7-982B-4720-B32D-90F5E7E7EAEC}" srcOrd="0" destOrd="0" parTransId="{482726C1-9EA5-479E-A761-FCA12009AD6F}" sibTransId="{EDA7CCFF-4258-4BBA-9F60-60C3ABC9D6FB}"/>
    <dgm:cxn modelId="{E97DF957-BC87-4C20-924A-B948E293821F}" srcId="{6AD03188-B51C-4C42-89AB-E5ED5764CD83}" destId="{80769113-0229-4886-9FE4-8583E7B71CB4}" srcOrd="1" destOrd="0" parTransId="{2D773CCE-623B-4E7C-863D-C505578D3F43}" sibTransId="{6BDD4B6E-B4C8-4F4D-88CA-31D2DD9426B1}"/>
    <dgm:cxn modelId="{3213558D-CFC7-4732-A975-BCA35A224891}" type="presOf" srcId="{3163C49E-5A30-45D2-A0AE-A6185952F9BF}" destId="{EFCE3BF8-C742-4FD4-973B-FADE681AF9EE}" srcOrd="0" destOrd="0" presId="urn:microsoft.com/office/officeart/2005/8/layout/hList1"/>
    <dgm:cxn modelId="{2629002D-4CCE-4DC1-8E21-6E18F983632A}" type="presOf" srcId="{6AD03188-B51C-4C42-89AB-E5ED5764CD83}" destId="{FC78330C-5D68-4E57-8265-E2D6866DA9B0}" srcOrd="0" destOrd="0" presId="urn:microsoft.com/office/officeart/2005/8/layout/hList1"/>
    <dgm:cxn modelId="{09804171-D735-4C15-A7B0-240BB261018E}" srcId="{7A8B3E35-A32C-42DE-B165-03350732ED73}" destId="{0764C2A3-6676-4CE8-9524-6A53E44642A9}" srcOrd="1" destOrd="0" parTransId="{571F8C31-3D3E-412D-8025-7E94EA1FD171}" sibTransId="{D1D0E20D-7757-4F88-A408-F08B485CCBB7}"/>
    <dgm:cxn modelId="{B0274B14-CDCD-44A4-881B-5A75B309B184}" srcId="{7A8B3E35-A32C-42DE-B165-03350732ED73}" destId="{8283F0B7-2B2E-4DDD-A04A-050FDAABAED1}" srcOrd="0" destOrd="0" parTransId="{D7988679-C042-4EE9-A9A3-0A3159A096AE}" sibTransId="{0D5EE01E-4837-4795-841F-99F2FA6997FB}"/>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BC0867D0-753D-4FD2-B227-612EECC7961E}" type="presParOf" srcId="{EFCE3BF8-C742-4FD4-973B-FADE681AF9EE}" destId="{695BE4E8-020A-4B4A-A236-63ABA57B72AF}" srcOrd="0" destOrd="0" presId="urn:microsoft.com/office/officeart/2005/8/layout/hList1"/>
    <dgm:cxn modelId="{CEAD486B-C014-4B73-B62D-256559090F60}" type="presParOf" srcId="{695BE4E8-020A-4B4A-A236-63ABA57B72AF}" destId="{FC78330C-5D68-4E57-8265-E2D6866DA9B0}" srcOrd="0" destOrd="0" presId="urn:microsoft.com/office/officeart/2005/8/layout/hList1"/>
    <dgm:cxn modelId="{83D9C35E-EDCD-4054-AB3F-243779E5DF94}" type="presParOf" srcId="{695BE4E8-020A-4B4A-A236-63ABA57B72AF}" destId="{5602D0E8-AA0D-4806-A5C1-9B23E3B6967A}" srcOrd="1" destOrd="0" presId="urn:microsoft.com/office/officeart/2005/8/layout/hList1"/>
    <dgm:cxn modelId="{21B24EF7-5D08-4B65-8857-D27518D12753}" type="presParOf" srcId="{EFCE3BF8-C742-4FD4-973B-FADE681AF9EE}" destId="{50907213-2C1F-43D8-B177-CC2874C0ECCD}" srcOrd="1" destOrd="0" presId="urn:microsoft.com/office/officeart/2005/8/layout/hList1"/>
    <dgm:cxn modelId="{4EF61E8A-EE74-4A38-B0D3-1F6451154408}" type="presParOf" srcId="{EFCE3BF8-C742-4FD4-973B-FADE681AF9EE}" destId="{4A259EFE-2F08-4649-A443-ED337AF24DC3}" srcOrd="2" destOrd="0" presId="urn:microsoft.com/office/officeart/2005/8/layout/hList1"/>
    <dgm:cxn modelId="{888FA46F-8822-4696-9074-09F5E7BD60A9}" type="presParOf" srcId="{4A259EFE-2F08-4649-A443-ED337AF24DC3}" destId="{C8BC43FE-CE56-4015-BA68-93524DA1BC8D}" srcOrd="0" destOrd="0" presId="urn:microsoft.com/office/officeart/2005/8/layout/hList1"/>
    <dgm:cxn modelId="{594BB59B-C3D8-48E0-95D3-919168CE7CD3}" type="presParOf" srcId="{4A259EFE-2F08-4649-A443-ED337AF24DC3}" destId="{9150F215-F60A-4B87-BC85-7FD717144584}" srcOrd="1" destOrd="0" presId="urn:microsoft.com/office/officeart/2005/8/layout/hList1"/>
    <dgm:cxn modelId="{C158D6E7-C896-47C2-90EB-1D9C1F8369CB}" type="presParOf" srcId="{EFCE3BF8-C742-4FD4-973B-FADE681AF9EE}" destId="{D26545BE-7BE8-404F-82C4-5F0B7421304C}" srcOrd="3" destOrd="0" presId="urn:microsoft.com/office/officeart/2005/8/layout/hList1"/>
    <dgm:cxn modelId="{30E0D2E1-8FAC-4C28-A752-3E1869984379}" type="presParOf" srcId="{EFCE3BF8-C742-4FD4-973B-FADE681AF9EE}" destId="{A48F9647-A84E-405D-A18E-94C525F99CF4}" srcOrd="4" destOrd="0" presId="urn:microsoft.com/office/officeart/2005/8/layout/hList1"/>
    <dgm:cxn modelId="{47FB160C-5F1C-45C2-827A-CBADA7476A07}" type="presParOf" srcId="{A48F9647-A84E-405D-A18E-94C525F99CF4}" destId="{DFCBF02D-91CC-48A8-B47E-68529D852174}" srcOrd="0" destOrd="0" presId="urn:microsoft.com/office/officeart/2005/8/layout/hList1"/>
    <dgm:cxn modelId="{78DEB4E1-82BF-45C2-B75D-932C7A962953}"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1.09.2020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132824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800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19733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26716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20107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20284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195975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25981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55</a:t>
            </a:fld>
            <a:endParaRPr lang="tr-TR"/>
          </a:p>
        </p:txBody>
      </p:sp>
    </p:spTree>
    <p:extLst>
      <p:ext uri="{BB962C8B-B14F-4D97-AF65-F5344CB8AC3E}">
        <p14:creationId xmlns:p14="http://schemas.microsoft.com/office/powerpoint/2010/main" val="1015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56</a:t>
            </a:fld>
            <a:endParaRPr lang="tr-TR"/>
          </a:p>
        </p:txBody>
      </p:sp>
    </p:spTree>
    <p:extLst>
      <p:ext uri="{BB962C8B-B14F-4D97-AF65-F5344CB8AC3E}">
        <p14:creationId xmlns:p14="http://schemas.microsoft.com/office/powerpoint/2010/main" val="2464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57</a:t>
            </a:fld>
            <a:endParaRPr lang="tr-TR"/>
          </a:p>
        </p:txBody>
      </p:sp>
    </p:spTree>
    <p:extLst>
      <p:ext uri="{BB962C8B-B14F-4D97-AF65-F5344CB8AC3E}">
        <p14:creationId xmlns:p14="http://schemas.microsoft.com/office/powerpoint/2010/main" val="369196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72207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58</a:t>
            </a:fld>
            <a:endParaRPr lang="tr-TR"/>
          </a:p>
        </p:txBody>
      </p:sp>
    </p:spTree>
    <p:extLst>
      <p:ext uri="{BB962C8B-B14F-4D97-AF65-F5344CB8AC3E}">
        <p14:creationId xmlns:p14="http://schemas.microsoft.com/office/powerpoint/2010/main" val="1025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59</a:t>
            </a:fld>
            <a:endParaRPr lang="tr-TR"/>
          </a:p>
        </p:txBody>
      </p:sp>
    </p:spTree>
    <p:extLst>
      <p:ext uri="{BB962C8B-B14F-4D97-AF65-F5344CB8AC3E}">
        <p14:creationId xmlns:p14="http://schemas.microsoft.com/office/powerpoint/2010/main" val="221187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60</a:t>
            </a:fld>
            <a:endParaRPr lang="tr-TR"/>
          </a:p>
        </p:txBody>
      </p:sp>
    </p:spTree>
    <p:extLst>
      <p:ext uri="{BB962C8B-B14F-4D97-AF65-F5344CB8AC3E}">
        <p14:creationId xmlns:p14="http://schemas.microsoft.com/office/powerpoint/2010/main" val="312673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61</a:t>
            </a:fld>
            <a:endParaRPr lang="tr-TR"/>
          </a:p>
        </p:txBody>
      </p:sp>
    </p:spTree>
    <p:extLst>
      <p:ext uri="{BB962C8B-B14F-4D97-AF65-F5344CB8AC3E}">
        <p14:creationId xmlns:p14="http://schemas.microsoft.com/office/powerpoint/2010/main" val="19751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62</a:t>
            </a:fld>
            <a:endParaRPr lang="tr-TR"/>
          </a:p>
        </p:txBody>
      </p:sp>
    </p:spTree>
    <p:extLst>
      <p:ext uri="{BB962C8B-B14F-4D97-AF65-F5344CB8AC3E}">
        <p14:creationId xmlns:p14="http://schemas.microsoft.com/office/powerpoint/2010/main" val="4835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63</a:t>
            </a:fld>
            <a:endParaRPr lang="tr-TR"/>
          </a:p>
        </p:txBody>
      </p:sp>
    </p:spTree>
    <p:extLst>
      <p:ext uri="{BB962C8B-B14F-4D97-AF65-F5344CB8AC3E}">
        <p14:creationId xmlns:p14="http://schemas.microsoft.com/office/powerpoint/2010/main" val="39489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65</a:t>
            </a:fld>
            <a:endParaRPr lang="tr-TR"/>
          </a:p>
        </p:txBody>
      </p:sp>
    </p:spTree>
    <p:extLst>
      <p:ext uri="{BB962C8B-B14F-4D97-AF65-F5344CB8AC3E}">
        <p14:creationId xmlns:p14="http://schemas.microsoft.com/office/powerpoint/2010/main" val="324081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70</a:t>
            </a:fld>
            <a:endParaRPr lang="tr-TR"/>
          </a:p>
        </p:txBody>
      </p:sp>
    </p:spTree>
    <p:extLst>
      <p:ext uri="{BB962C8B-B14F-4D97-AF65-F5344CB8AC3E}">
        <p14:creationId xmlns:p14="http://schemas.microsoft.com/office/powerpoint/2010/main" val="11023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71</a:t>
            </a:fld>
            <a:endParaRPr lang="tr-TR"/>
          </a:p>
        </p:txBody>
      </p:sp>
    </p:spTree>
    <p:extLst>
      <p:ext uri="{BB962C8B-B14F-4D97-AF65-F5344CB8AC3E}">
        <p14:creationId xmlns:p14="http://schemas.microsoft.com/office/powerpoint/2010/main" val="1550040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72</a:t>
            </a:fld>
            <a:endParaRPr lang="tr-TR"/>
          </a:p>
        </p:txBody>
      </p:sp>
    </p:spTree>
    <p:extLst>
      <p:ext uri="{BB962C8B-B14F-4D97-AF65-F5344CB8AC3E}">
        <p14:creationId xmlns:p14="http://schemas.microsoft.com/office/powerpoint/2010/main" val="1293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7139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35772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9938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315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1942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13765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163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1.09.2020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1.09.2020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1.09.2020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1.09.2020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1.09.2020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1.09.2020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1.09.2020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786190"/>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kumimoji="0" lang="tr-TR" sz="2000" b="1" i="0" u="none" strike="noStrike" kern="1200" normalizeH="0" baseline="0" noProof="0" dirty="0" smtClean="0">
                <a:ln w="22225">
                  <a:noFill/>
                  <a:prstDash val="solid"/>
                </a:ln>
                <a:uLnTx/>
                <a:uFillTx/>
                <a:latin typeface="+mn-lt"/>
                <a:ea typeface="+mn-ea"/>
                <a:cs typeface="+mn-cs"/>
              </a:rPr>
              <a:t>ÖĞRETMEN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340950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19236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39489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142861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88274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26206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42409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43992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307870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261183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30417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a:t>Zorlu Yaşam </a:t>
            </a:r>
            <a:r>
              <a:rPr lang="tr-TR" dirty="0" smtClean="0"/>
              <a:t>Olaylarında Okullar </a:t>
            </a:r>
            <a:r>
              <a:rPr lang="tr-TR" dirty="0"/>
              <a:t>ve Öğretmenlerin </a:t>
            </a:r>
            <a:r>
              <a:rPr lang="tr-TR" dirty="0" smtClean="0"/>
              <a:t>Rolü </a:t>
            </a:r>
            <a:r>
              <a:rPr lang="tr-TR" dirty="0"/>
              <a:t>ve Önemi</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p>
          <a:p>
            <a:pPr marL="457200" indent="-457200">
              <a:buFont typeface="+mj-lt"/>
              <a:buAutoNum type="arabicPeriod"/>
            </a:pPr>
            <a:r>
              <a:rPr lang="tr-TR" dirty="0" err="1" smtClean="0"/>
              <a:t>Psikoeğitim</a:t>
            </a:r>
            <a:r>
              <a:rPr lang="tr-TR" dirty="0" smtClean="0"/>
              <a:t> Öğrenci Oturumları</a:t>
            </a:r>
            <a:endParaRPr lang="tr-TR" dirty="0"/>
          </a:p>
        </p:txBody>
      </p:sp>
    </p:spTree>
    <p:extLst>
      <p:ext uri="{BB962C8B-B14F-4D97-AF65-F5344CB8AC3E}">
        <p14:creationId xmlns:p14="http://schemas.microsoft.com/office/powerpoint/2010/main" val="424736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319460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78646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13265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239431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1902195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6174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79888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66300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262882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420275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83779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231977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564904"/>
            <a:ext cx="7886700" cy="2088232"/>
          </a:xfrm>
        </p:spPr>
        <p:txBody>
          <a:bodyPr>
            <a:normAutofit fontScale="90000"/>
          </a:bodyPr>
          <a:lstStyle/>
          <a:p>
            <a:pPr algn="ctr">
              <a:lnSpc>
                <a:spcPct val="150000"/>
              </a:lnSpc>
            </a:pPr>
            <a:r>
              <a:rPr lang="tr-TR" sz="3200" b="1" dirty="0">
                <a:solidFill>
                  <a:srgbClr val="FF0000"/>
                </a:solidFill>
                <a:latin typeface="Arial Black" panose="020B0A04020102020204" pitchFamily="34" charset="0"/>
              </a:rPr>
              <a:t>Zorlu Yaşam Olaylarında</a:t>
            </a:r>
            <a:br>
              <a:rPr lang="tr-TR" sz="3200" b="1" dirty="0">
                <a:solidFill>
                  <a:srgbClr val="FF0000"/>
                </a:solidFill>
                <a:latin typeface="Arial Black" panose="020B0A04020102020204" pitchFamily="34" charset="0"/>
              </a:rPr>
            </a:br>
            <a:r>
              <a:rPr lang="tr-TR" sz="3200" b="1" dirty="0">
                <a:solidFill>
                  <a:srgbClr val="FF0000"/>
                </a:solidFill>
                <a:latin typeface="Arial Black" panose="020B0A04020102020204" pitchFamily="34" charset="0"/>
              </a:rPr>
              <a:t>Okullar ve </a:t>
            </a:r>
            <a:r>
              <a:rPr lang="tr-TR" sz="3200" b="1" dirty="0" smtClean="0">
                <a:solidFill>
                  <a:srgbClr val="FF0000"/>
                </a:solidFill>
                <a:latin typeface="Arial Black" panose="020B0A04020102020204" pitchFamily="34" charset="0"/>
              </a:rPr>
              <a:t>Öğretmenlerin </a:t>
            </a:r>
            <a:br>
              <a:rPr lang="tr-TR" sz="3200" b="1" dirty="0" smtClean="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Rolü ve </a:t>
            </a:r>
            <a:r>
              <a:rPr lang="tr-TR" sz="3200" b="1" dirty="0">
                <a:solidFill>
                  <a:srgbClr val="FF0000"/>
                </a:solidFill>
                <a:latin typeface="Arial Black" panose="020B0A04020102020204" pitchFamily="34" charset="0"/>
              </a:rPr>
              <a:t>Önemi</a:t>
            </a:r>
            <a:endParaRPr lang="tr-TR" sz="3200" dirty="0"/>
          </a:p>
        </p:txBody>
      </p:sp>
    </p:spTree>
    <p:extLst>
      <p:ext uri="{BB962C8B-B14F-4D97-AF65-F5344CB8AC3E}">
        <p14:creationId xmlns:p14="http://schemas.microsoft.com/office/powerpoint/2010/main" val="56372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412776"/>
            <a:ext cx="7886700" cy="5040560"/>
          </a:xfrm>
        </p:spPr>
        <p:txBody>
          <a:bodyPr>
            <a:normAutofit/>
          </a:bodyPr>
          <a:lstStyle/>
          <a:p>
            <a:pPr algn="just"/>
            <a:r>
              <a:rPr lang="tr-TR" sz="2400" dirty="0" smtClean="0"/>
              <a:t>Okullar </a:t>
            </a:r>
            <a:r>
              <a:rPr lang="tr-TR" sz="2400" dirty="0"/>
              <a:t>normalliği temsil eden ve eğitim yoluyla normal yaşama geri dönmeyi kolaylaştıran önemli kurumlardır.</a:t>
            </a:r>
          </a:p>
          <a:p>
            <a:pPr algn="just"/>
            <a:r>
              <a:rPr lang="tr-TR" sz="2400" dirty="0"/>
              <a:t>Okulda bulunmak, oyun ve diğer okul etkinliklerine katılmak çocuklarda, özellikle zorlayıcı yaşantı dönemlerinde çok ihtiyaç duydukları, süreklilik, değişmezlik ve normallik hissinin oluşmasına yardımcı olur.</a:t>
            </a:r>
          </a:p>
          <a:p>
            <a:pPr algn="just"/>
            <a:r>
              <a:rPr lang="tr-TR" sz="2400" dirty="0"/>
              <a:t>Öğretmenler eğitim ve öğretim görevlerinin yanı sıra çocukların mutlu ve sağlıklı büyümelerine yardımcı olacak bir gelişme ve öğrenme ortamı yaratırlar. </a:t>
            </a:r>
          </a:p>
          <a:p>
            <a:pPr algn="just"/>
            <a:r>
              <a:rPr lang="tr-TR" sz="2400" dirty="0"/>
              <a:t>Çocuklarla daha çok birlikte oldukları için, onların gereksinimlerini herkesten iyi bilir ve gerektiğinde onlara yardım edebilirler.</a:t>
            </a:r>
          </a:p>
        </p:txBody>
      </p:sp>
    </p:spTree>
    <p:extLst>
      <p:ext uri="{BB962C8B-B14F-4D97-AF65-F5344CB8AC3E}">
        <p14:creationId xmlns:p14="http://schemas.microsoft.com/office/powerpoint/2010/main" val="412253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700808"/>
            <a:ext cx="7886700" cy="4752528"/>
          </a:xfrm>
        </p:spPr>
        <p:txBody>
          <a:bodyPr>
            <a:normAutofit/>
          </a:bodyPr>
          <a:lstStyle/>
          <a:p>
            <a:pPr algn="just"/>
            <a:r>
              <a:rPr lang="tr-TR" sz="2400" dirty="0" smtClean="0"/>
              <a:t>Zorlu </a:t>
            </a:r>
            <a:r>
              <a:rPr lang="tr-TR" sz="2400" dirty="0"/>
              <a:t>yaşam süreçleriyle ilgili normal tepkiler  hakkında çocukları bilgilendirerek süreci anlamlandırmalarına yardımcı olur.</a:t>
            </a:r>
          </a:p>
          <a:p>
            <a:pPr algn="just"/>
            <a:r>
              <a:rPr lang="tr-TR" sz="2400" dirty="0"/>
              <a:t>Çocuklarla birlikte sıcak ve destekleyici bir sosyal ortam yaratarak; onların kayıplarla, acı veren anılarla ve duygularla başa çıkmalarına yardımcı olacak sınıf etkinliklerini düzenler.</a:t>
            </a:r>
          </a:p>
          <a:p>
            <a:pPr algn="just"/>
            <a:r>
              <a:rPr lang="tr-TR" sz="2400" dirty="0"/>
              <a:t>Çocukların iyileşme sürecini kolaylaştırmak için okul ve aile arasında işbirliğini güçlendirir.</a:t>
            </a:r>
          </a:p>
          <a:p>
            <a:pPr algn="just"/>
            <a:r>
              <a:rPr lang="tr-TR" sz="2400" dirty="0"/>
              <a:t>İleri düzeyde psikolojik yardıma gereksinim duyan çocuklar için iş birliği sağlar.</a:t>
            </a:r>
          </a:p>
        </p:txBody>
      </p:sp>
    </p:spTree>
    <p:extLst>
      <p:ext uri="{BB962C8B-B14F-4D97-AF65-F5344CB8AC3E}">
        <p14:creationId xmlns:p14="http://schemas.microsoft.com/office/powerpoint/2010/main" val="386334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53728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27103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38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267723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317570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428317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343650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302982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258212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113271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87834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3256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302863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20562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30915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42935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392666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2319302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261787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420558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19675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395536" y="980728"/>
            <a:ext cx="7920880" cy="821507"/>
          </a:xfrm>
        </p:spPr>
        <p:txBody>
          <a:bodyPr>
            <a:noAutofit/>
          </a:bodyPr>
          <a:lstStyle/>
          <a:p>
            <a:pPr lvl="0"/>
            <a:r>
              <a:rPr lang="tr-TR" sz="2800" b="1" dirty="0" smtClean="0">
                <a:solidFill>
                  <a:srgbClr val="FF0000"/>
                </a:solidFill>
                <a:latin typeface="Arial Black" panose="020B0A04020102020204" pitchFamily="34" charset="0"/>
              </a:rPr>
              <a:t>Programın Uygulanması Süreci</a:t>
            </a:r>
            <a:endParaRPr lang="tr-TR" sz="2400" b="1" dirty="0">
              <a:solidFill>
                <a:srgbClr val="FF0000"/>
              </a:solidFill>
              <a:latin typeface="Arial Black" panose="020B0A04020102020204" pitchFamily="34" charset="0"/>
            </a:endParaRPr>
          </a:p>
        </p:txBody>
      </p:sp>
      <p:sp>
        <p:nvSpPr>
          <p:cNvPr id="2" name="Metin kutusu 1"/>
          <p:cNvSpPr txBox="1"/>
          <p:nvPr/>
        </p:nvSpPr>
        <p:spPr>
          <a:xfrm>
            <a:off x="251520"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20.08.2020</a:t>
            </a:r>
            <a:endParaRPr lang="tr-TR" sz="2000" dirty="0"/>
          </a:p>
        </p:txBody>
      </p:sp>
      <p:sp>
        <p:nvSpPr>
          <p:cNvPr id="6" name="Metin kutusu 5"/>
          <p:cNvSpPr txBox="1"/>
          <p:nvPr/>
        </p:nvSpPr>
        <p:spPr>
          <a:xfrm>
            <a:off x="1763688" y="4797152"/>
            <a:ext cx="201622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25-27.08.2020</a:t>
            </a:r>
            <a:endParaRPr lang="tr-TR" sz="2000" dirty="0"/>
          </a:p>
        </p:txBody>
      </p:sp>
      <p:sp>
        <p:nvSpPr>
          <p:cNvPr id="7" name="Metin kutusu 6"/>
          <p:cNvSpPr txBox="1"/>
          <p:nvPr/>
        </p:nvSpPr>
        <p:spPr>
          <a:xfrm>
            <a:off x="4853397"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28.08.2020</a:t>
            </a:r>
            <a:endParaRPr lang="tr-TR" sz="2000" dirty="0"/>
          </a:p>
        </p:txBody>
      </p:sp>
      <p:sp>
        <p:nvSpPr>
          <p:cNvPr id="8" name="Metin kutusu 7"/>
          <p:cNvSpPr txBox="1"/>
          <p:nvPr/>
        </p:nvSpPr>
        <p:spPr>
          <a:xfrm>
            <a:off x="4355976" y="4797152"/>
            <a:ext cx="2304256"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31.08/11.09.2020</a:t>
            </a:r>
            <a:endParaRPr lang="tr-TR" sz="2000" dirty="0"/>
          </a:p>
        </p:txBody>
      </p:sp>
      <p:sp>
        <p:nvSpPr>
          <p:cNvPr id="9" name="Metin kutusu 8"/>
          <p:cNvSpPr txBox="1"/>
          <p:nvPr/>
        </p:nvSpPr>
        <p:spPr>
          <a:xfrm>
            <a:off x="6595759" y="1969096"/>
            <a:ext cx="252028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ORGM tarafından bilgi verilecek</a:t>
            </a:r>
            <a:endParaRPr lang="tr-TR" sz="2000" dirty="0"/>
          </a:p>
        </p:txBody>
      </p:sp>
    </p:spTree>
    <p:extLst>
      <p:ext uri="{BB962C8B-B14F-4D97-AF65-F5344CB8AC3E}">
        <p14:creationId xmlns:p14="http://schemas.microsoft.com/office/powerpoint/2010/main" val="338188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Rehberlik </a:t>
            </a:r>
            <a:r>
              <a:rPr lang="tr-TR" sz="2800" b="1" dirty="0">
                <a:solidFill>
                  <a:srgbClr val="FF0000"/>
                </a:solidFill>
                <a:latin typeface="+mn-lt"/>
              </a:rPr>
              <a:t>ve Araştırma </a:t>
            </a:r>
            <a:r>
              <a:rPr lang="tr-TR" sz="2800" b="1" dirty="0" smtClean="0">
                <a:solidFill>
                  <a:srgbClr val="FF0000"/>
                </a:solidFill>
                <a:latin typeface="+mn-lt"/>
              </a:rPr>
              <a:t>Merkezleri </a:t>
            </a:r>
            <a:r>
              <a:rPr lang="tr-TR" sz="2800" b="1" dirty="0">
                <a:solidFill>
                  <a:srgbClr val="FF0000"/>
                </a:solidFill>
                <a:latin typeface="+mn-lt"/>
              </a:rPr>
              <a:t>Görev ve Sorumlulukları</a:t>
            </a:r>
          </a:p>
        </p:txBody>
      </p:sp>
      <p:sp>
        <p:nvSpPr>
          <p:cNvPr id="3" name="İçerik Yer Tutucusu 2"/>
          <p:cNvSpPr>
            <a:spLocks noGrp="1"/>
          </p:cNvSpPr>
          <p:nvPr>
            <p:ph idx="1"/>
          </p:nvPr>
        </p:nvSpPr>
        <p:spPr>
          <a:xfrm>
            <a:off x="683568" y="2924944"/>
            <a:ext cx="7886700" cy="2899519"/>
          </a:xfrm>
        </p:spPr>
        <p:txBody>
          <a:bodyPr>
            <a:normAutofit/>
          </a:bodyPr>
          <a:lstStyle/>
          <a:p>
            <a:r>
              <a:rPr lang="tr-TR" dirty="0" smtClean="0"/>
              <a:t>Sorumluluk bölgesindeki tüm psikolojik</a:t>
            </a:r>
            <a:r>
              <a:rPr lang="tr-TR" baseline="0" dirty="0" smtClean="0"/>
              <a:t> danışman/</a:t>
            </a:r>
            <a:r>
              <a:rPr lang="tr-TR" dirty="0" smtClean="0"/>
              <a:t>rehber öğretmenlere </a:t>
            </a:r>
            <a:r>
              <a:rPr lang="tr-TR" dirty="0" err="1" smtClean="0"/>
              <a:t>psikoeğitim</a:t>
            </a:r>
            <a:r>
              <a:rPr lang="tr-TR" dirty="0" smtClean="0"/>
              <a:t> programları hakkında eğitim verilmesi.</a:t>
            </a:r>
          </a:p>
          <a:p>
            <a:r>
              <a:rPr lang="tr-TR" dirty="0" smtClean="0"/>
              <a:t>Sorumluluk bölgesindeki psikolojik danışman/rehber öğretmeni olmayan okullarda öğretmen ve veli oturumlarının gerçekleştirilmesi.</a:t>
            </a:r>
          </a:p>
          <a:p>
            <a:r>
              <a:rPr lang="tr-TR" dirty="0" smtClean="0"/>
              <a:t>İhtiyaç halinde okullarda görev yapan psikolojik danışman/rehber öğretmenlerden programın uygulanması sürecinde destek alınması. </a:t>
            </a:r>
          </a:p>
          <a:p>
            <a:r>
              <a:rPr lang="tr-TR" dirty="0" smtClean="0"/>
              <a:t>Psikolojik Danışman/rehber öğretmeni olmayan okullarda yapılan çalışmaların e-rehberlik sistemine işlenmesi.</a:t>
            </a:r>
          </a:p>
        </p:txBody>
      </p:sp>
    </p:spTree>
    <p:extLst>
      <p:ext uri="{BB962C8B-B14F-4D97-AF65-F5344CB8AC3E}">
        <p14:creationId xmlns:p14="http://schemas.microsoft.com/office/powerpoint/2010/main" val="3036543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Psikolojik Danışman/Rehber Öğretmenin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3068959"/>
            <a:ext cx="7886700" cy="3108003"/>
          </a:xfrm>
        </p:spPr>
        <p:txBody>
          <a:bodyPr/>
          <a:lstStyle/>
          <a:p>
            <a:r>
              <a:rPr lang="tr-TR" dirty="0" smtClean="0"/>
              <a:t>Okuldaki tüm öğretmenler ve yöneticilere psikoeğitim programları hakkında eğitim verilmesi.</a:t>
            </a:r>
            <a:endParaRPr lang="tr-TR" dirty="0"/>
          </a:p>
          <a:p>
            <a:r>
              <a:rPr lang="tr-TR" dirty="0" smtClean="0"/>
              <a:t>Veli oturumlarının gerçekleştirilmesi.</a:t>
            </a:r>
          </a:p>
          <a:p>
            <a:r>
              <a:rPr lang="tr-TR" dirty="0" smtClean="0"/>
              <a:t>Öğrenci uygulamalarında öğretmenlere müşavirlik yapılması.</a:t>
            </a:r>
          </a:p>
          <a:p>
            <a:r>
              <a:rPr lang="tr-TR" dirty="0" smtClean="0"/>
              <a:t>Okulda </a:t>
            </a:r>
            <a:r>
              <a:rPr lang="tr-TR" dirty="0"/>
              <a:t>yapılan çalışmaların e-rehberlik sistemine işlenmesi.</a:t>
            </a:r>
          </a:p>
          <a:p>
            <a:r>
              <a:rPr lang="tr-TR" dirty="0" smtClean="0"/>
              <a:t>Okulda </a:t>
            </a:r>
            <a:r>
              <a:rPr lang="tr-TR" dirty="0"/>
              <a:t>yapılan çalışmalarla ilgili psikoeğitim programı değerlendirme </a:t>
            </a:r>
            <a:r>
              <a:rPr lang="tr-TR" dirty="0" smtClean="0"/>
              <a:t>formlarının dosyalanması.</a:t>
            </a:r>
            <a:endParaRPr lang="tr-TR" dirty="0"/>
          </a:p>
        </p:txBody>
      </p:sp>
    </p:spTree>
    <p:extLst>
      <p:ext uri="{BB962C8B-B14F-4D97-AF65-F5344CB8AC3E}">
        <p14:creationId xmlns:p14="http://schemas.microsoft.com/office/powerpoint/2010/main" val="1158047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7886700" cy="1325563"/>
          </a:xfrm>
        </p:spPr>
        <p:txBody>
          <a:bodyPr>
            <a:normAutofit/>
          </a:bodyPr>
          <a:lstStyle/>
          <a:p>
            <a:pPr lvl="0" algn="ctr"/>
            <a:r>
              <a:rPr lang="tr-TR" sz="2800" b="1" dirty="0" smtClean="0">
                <a:solidFill>
                  <a:srgbClr val="FF0000"/>
                </a:solidFill>
                <a:latin typeface="+mn-lt"/>
              </a:rPr>
              <a:t>Öğretmen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2420887"/>
            <a:ext cx="7886700" cy="3756075"/>
          </a:xfrm>
        </p:spPr>
        <p:txBody>
          <a:bodyPr/>
          <a:lstStyle/>
          <a:p>
            <a:r>
              <a:rPr lang="tr-TR" dirty="0" smtClean="0"/>
              <a:t>Okuldaki öğrenci oturumlarının uygulanması.</a:t>
            </a:r>
            <a:endParaRPr lang="tr-TR" dirty="0"/>
          </a:p>
          <a:p>
            <a:r>
              <a:rPr lang="tr-TR" dirty="0" smtClean="0"/>
              <a:t>Psikoeğitim  uygulamaları esnasında daha fazla etkilendiği düşünülen öğrencilerin rehberlik ve psikolojik danışmanlık servisine yönlendirilmesi.</a:t>
            </a:r>
          </a:p>
          <a:p>
            <a:r>
              <a:rPr lang="tr-TR" dirty="0" smtClean="0"/>
              <a:t>Sınıfta yapılan çalışmalarla ilgili psikoeğitim programı değerlendirme formunun doldurularak rehberlik servisine teslim edilmesi.</a:t>
            </a:r>
            <a:endParaRPr lang="tr-TR" dirty="0"/>
          </a:p>
          <a:p>
            <a:pPr marL="0" indent="0">
              <a:buNone/>
            </a:pPr>
            <a:endParaRPr lang="tr-TR" dirty="0" smtClean="0"/>
          </a:p>
        </p:txBody>
      </p:sp>
    </p:spTree>
    <p:extLst>
      <p:ext uri="{BB962C8B-B14F-4D97-AF65-F5344CB8AC3E}">
        <p14:creationId xmlns:p14="http://schemas.microsoft.com/office/powerpoint/2010/main" val="3236472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smtClean="0">
                <a:solidFill>
                  <a:srgbClr val="FF0000"/>
                </a:solidFill>
                <a:latin typeface="Arial Black" panose="020B0A04020102020204" pitchFamily="34" charset="0"/>
              </a:rPr>
              <a:t>PSİKOEĞİTİM PROGRAMI TANITIMI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63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45740" y="1412776"/>
            <a:ext cx="7886700" cy="4464496"/>
          </a:xfrm>
        </p:spPr>
        <p:txBody>
          <a:bodyPr>
            <a:noAutofit/>
          </a:bodyPr>
          <a:lstStyle/>
          <a:p>
            <a:pPr algn="just">
              <a:lnSpc>
                <a:spcPct val="150000"/>
              </a:lnSpc>
            </a:pPr>
            <a:r>
              <a:rPr lang="tr-TR" altLang="tr-TR" sz="2400" dirty="0"/>
              <a:t>Bu program Covid-19 (Koronavirüs) salgın hastalığı sürecinde çocukların ve yetişkinlerin tepkilerini normalleştirmek ve zorlu yaşantıların etkileri konusunda çocukların iletişim becerilerini güçlendirmek amacıyla oluşturulmuştur. </a:t>
            </a:r>
          </a:p>
          <a:p>
            <a:pPr algn="just">
              <a:lnSpc>
                <a:spcPct val="150000"/>
              </a:lnSpc>
            </a:pPr>
            <a:r>
              <a:rPr lang="tr-TR" altLang="tr-TR" sz="2400" dirty="0"/>
              <a:t>Program, </a:t>
            </a:r>
            <a:r>
              <a:rPr lang="tr-TR" altLang="tr-TR" sz="2400" dirty="0" smtClean="0"/>
              <a:t>Millî </a:t>
            </a:r>
            <a:r>
              <a:rPr lang="tr-TR" altLang="tr-TR" sz="2400" dirty="0"/>
              <a:t>Eğitim Bakanlığı tarafından yayınlanan Psikososyal Destek Programları esas alınarak öğrencilerin gelişimsel ihtiyaçları temelinde </a:t>
            </a:r>
            <a:r>
              <a:rPr lang="tr-TR" altLang="tr-TR" sz="2400" b="1" dirty="0"/>
              <a:t>iki öğrenci oturumu</a:t>
            </a:r>
            <a:r>
              <a:rPr lang="tr-TR" altLang="tr-TR" sz="2400" dirty="0"/>
              <a:t> olacak şekilde düzenlenmiştir.</a:t>
            </a:r>
          </a:p>
        </p:txBody>
      </p:sp>
    </p:spTree>
    <p:extLst>
      <p:ext uri="{BB962C8B-B14F-4D97-AF65-F5344CB8AC3E}">
        <p14:creationId xmlns:p14="http://schemas.microsoft.com/office/powerpoint/2010/main" val="271080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648072"/>
          </a:xfrm>
        </p:spPr>
        <p:txBody>
          <a:bodyPr>
            <a:noAutofit/>
          </a:bodyPr>
          <a:lstStyle/>
          <a:p>
            <a:r>
              <a:rPr lang="tr-TR" sz="2800" b="1" dirty="0" smtClean="0">
                <a:solidFill>
                  <a:srgbClr val="FF0000"/>
                </a:solidFill>
                <a:latin typeface="Arial Black" panose="020B0A04020102020204" pitchFamily="34" charset="0"/>
              </a:rPr>
              <a:t>Programın Uygulanması</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1844824"/>
            <a:ext cx="8248430" cy="4608512"/>
          </a:xfrm>
        </p:spPr>
        <p:txBody>
          <a:bodyPr>
            <a:noAutofit/>
          </a:bodyPr>
          <a:lstStyle/>
          <a:p>
            <a:pPr algn="just"/>
            <a:r>
              <a:rPr lang="tr-TR" altLang="tr-TR" sz="2400" dirty="0"/>
              <a:t>Bu program </a:t>
            </a:r>
            <a:r>
              <a:rPr lang="tr-TR" altLang="tr-TR" sz="2400" dirty="0" smtClean="0"/>
              <a:t>psikolojik danışman/ rehber öğretmen müşavirliğinde</a:t>
            </a:r>
            <a:r>
              <a:rPr lang="tr-TR" altLang="tr-TR" sz="2400" dirty="0"/>
              <a:t>, okul öncesi öğretmeni/sınıf öğretmeni tarafından öğrencilere uygulanmak üzere hazırlanmıştır</a:t>
            </a:r>
            <a:r>
              <a:rPr lang="tr-TR" altLang="tr-TR" sz="2400" dirty="0" smtClean="0"/>
              <a:t>.</a:t>
            </a:r>
          </a:p>
          <a:p>
            <a:pPr algn="just"/>
            <a:r>
              <a:rPr lang="tr-TR" altLang="tr-TR" sz="2400" dirty="0" smtClean="0"/>
              <a:t> </a:t>
            </a:r>
            <a:r>
              <a:rPr lang="tr-TR" altLang="tr-TR" sz="2400" dirty="0"/>
              <a:t>Programın uygulanmasından önce </a:t>
            </a:r>
            <a:r>
              <a:rPr lang="tr-TR" altLang="tr-TR" sz="2400" dirty="0" smtClean="0"/>
              <a:t>psikolojik danışman/ rehber öğretmen tarafından </a:t>
            </a:r>
            <a:r>
              <a:rPr lang="tr-TR" altLang="tr-TR" sz="2400" dirty="0"/>
              <a:t>okul öncesi </a:t>
            </a:r>
            <a:r>
              <a:rPr lang="tr-TR" altLang="tr-TR" sz="2400" dirty="0" smtClean="0"/>
              <a:t>öğretmeni/sınıf öğretmenine zorlayıcı </a:t>
            </a:r>
            <a:r>
              <a:rPr lang="tr-TR" altLang="tr-TR" sz="2400" dirty="0"/>
              <a:t>yaşam olaylarında ortaya çıkan stres tepkileri hakkında bilgi verilecektir. </a:t>
            </a:r>
            <a:endParaRPr lang="tr-TR" altLang="tr-TR" sz="2400" dirty="0" smtClean="0"/>
          </a:p>
          <a:p>
            <a:pPr algn="just"/>
            <a:r>
              <a:rPr lang="tr-TR" altLang="tr-TR" sz="2400" dirty="0" smtClean="0"/>
              <a:t>Öğrenci </a:t>
            </a:r>
            <a:r>
              <a:rPr lang="tr-TR" altLang="tr-TR" sz="2400" dirty="0"/>
              <a:t>etkinliklerinin uygulanması sürecinde dikkat edilmesi gereken hususlar ile ilgili öğretmenlerin bilgilendirilmesi sağlanacaktır. </a:t>
            </a:r>
          </a:p>
        </p:txBody>
      </p:sp>
    </p:spTree>
    <p:extLst>
      <p:ext uri="{BB962C8B-B14F-4D97-AF65-F5344CB8AC3E}">
        <p14:creationId xmlns:p14="http://schemas.microsoft.com/office/powerpoint/2010/main" val="46798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2276872"/>
            <a:ext cx="7886700" cy="4176464"/>
          </a:xfrm>
        </p:spPr>
        <p:txBody>
          <a:bodyPr>
            <a:noAutofit/>
          </a:bodyPr>
          <a:lstStyle/>
          <a:p>
            <a:pPr marL="0" indent="0" algn="just">
              <a:buNone/>
            </a:pPr>
            <a:r>
              <a:rPr lang="tr-TR" altLang="tr-TR" sz="2400" b="1" dirty="0" smtClean="0">
                <a:solidFill>
                  <a:srgbClr val="FF0000"/>
                </a:solidFill>
              </a:rPr>
              <a:t>1. </a:t>
            </a:r>
            <a:r>
              <a:rPr lang="tr-TR" altLang="tr-TR" sz="2400" dirty="0" smtClean="0"/>
              <a:t>Okulda </a:t>
            </a:r>
            <a:r>
              <a:rPr lang="tr-TR" altLang="tr-TR" sz="2400" dirty="0"/>
              <a:t>psikoeğitim programının planlaması ve yürütülmesi sürecinden okul müdürü sorumludur.</a:t>
            </a:r>
          </a:p>
          <a:p>
            <a:pPr marL="0" indent="0" algn="just">
              <a:buNone/>
            </a:pPr>
            <a:r>
              <a:rPr lang="tr-TR" altLang="tr-TR" sz="2400" b="1" dirty="0" smtClean="0">
                <a:solidFill>
                  <a:srgbClr val="FF0000"/>
                </a:solidFill>
              </a:rPr>
              <a:t>2. </a:t>
            </a:r>
            <a:r>
              <a:rPr lang="tr-TR" altLang="tr-TR" sz="2400" dirty="0" smtClean="0"/>
              <a:t>Programın </a:t>
            </a:r>
            <a:r>
              <a:rPr lang="tr-TR" altLang="tr-TR" sz="2400" dirty="0"/>
              <a:t>uygulanması için gerekli tüm malzeme ve düzenlemeler okul yönetimi tarafından sağlanacaktır</a:t>
            </a:r>
            <a:r>
              <a:rPr lang="tr-TR" altLang="tr-TR" sz="2400" dirty="0" smtClean="0"/>
              <a:t>.</a:t>
            </a:r>
          </a:p>
          <a:p>
            <a:pPr marL="0" indent="0" algn="just">
              <a:buNone/>
            </a:pPr>
            <a:r>
              <a:rPr lang="tr-TR" altLang="tr-TR" sz="2400" b="1" dirty="0" smtClean="0">
                <a:solidFill>
                  <a:srgbClr val="FF0000"/>
                </a:solidFill>
              </a:rPr>
              <a:t>3. </a:t>
            </a:r>
            <a:r>
              <a:rPr lang="tr-TR" altLang="tr-TR" sz="2400" dirty="0" smtClean="0"/>
              <a:t>Öğretmen </a:t>
            </a:r>
            <a:r>
              <a:rPr lang="tr-TR" altLang="tr-TR" sz="2400" dirty="0"/>
              <a:t>ve veli oturumları öğrenci oturumlarından önce yapılmalıdır. </a:t>
            </a:r>
          </a:p>
          <a:p>
            <a:pPr marL="0" indent="0" algn="just">
              <a:buNone/>
            </a:pPr>
            <a:r>
              <a:rPr lang="tr-TR" altLang="tr-TR" sz="2400" b="1" dirty="0">
                <a:solidFill>
                  <a:srgbClr val="FF0000"/>
                </a:solidFill>
              </a:rPr>
              <a:t>4</a:t>
            </a:r>
            <a:r>
              <a:rPr lang="tr-TR" altLang="tr-TR" sz="2400" b="1" dirty="0" smtClean="0">
                <a:solidFill>
                  <a:srgbClr val="FF0000"/>
                </a:solidFill>
              </a:rPr>
              <a:t>. </a:t>
            </a:r>
            <a:r>
              <a:rPr lang="tr-TR" altLang="tr-TR" sz="2400" dirty="0" smtClean="0"/>
              <a:t>Öğrenci </a:t>
            </a:r>
            <a:r>
              <a:rPr lang="tr-TR" altLang="tr-TR" sz="2400" dirty="0"/>
              <a:t>oturumlarının ardışık günlerde yapılmaması şartı ile bir hafta içerisinde tamamlanması esastır.</a:t>
            </a:r>
          </a:p>
          <a:p>
            <a:pPr marL="457200" indent="-457200" algn="just">
              <a:buFont typeface="+mj-lt"/>
              <a:buAutoNum type="arabicPeriod"/>
            </a:pPr>
            <a:endParaRPr lang="tr-TR" altLang="tr-TR" sz="2400" dirty="0" smtClean="0"/>
          </a:p>
          <a:p>
            <a:pPr algn="just">
              <a:buNone/>
            </a:pPr>
            <a:endParaRPr lang="tr-TR" altLang="tr-TR" sz="2400" dirty="0"/>
          </a:p>
        </p:txBody>
      </p:sp>
      <p:sp>
        <p:nvSpPr>
          <p:cNvPr id="2" name="Dikdörtgen 1"/>
          <p:cNvSpPr/>
          <p:nvPr/>
        </p:nvSpPr>
        <p:spPr>
          <a:xfrm>
            <a:off x="649388" y="1268760"/>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36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153464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1420" y="2348880"/>
            <a:ext cx="7886700" cy="3312368"/>
          </a:xfrm>
        </p:spPr>
        <p:txBody>
          <a:bodyPr>
            <a:noAutofit/>
          </a:bodyPr>
          <a:lstStyle/>
          <a:p>
            <a:pPr marL="0" indent="0" algn="just">
              <a:buNone/>
            </a:pPr>
            <a:r>
              <a:rPr lang="tr-TR" altLang="tr-TR" sz="2400" b="1" dirty="0">
                <a:solidFill>
                  <a:srgbClr val="FF0000"/>
                </a:solidFill>
              </a:rPr>
              <a:t>5</a:t>
            </a:r>
            <a:r>
              <a:rPr lang="tr-TR" altLang="tr-TR" sz="2400" b="1" dirty="0" smtClean="0">
                <a:solidFill>
                  <a:srgbClr val="FF0000"/>
                </a:solidFill>
              </a:rPr>
              <a:t>. </a:t>
            </a:r>
            <a:r>
              <a:rPr lang="tr-TR" altLang="tr-TR" sz="2400" dirty="0" smtClean="0"/>
              <a:t>Psikoeğitim </a:t>
            </a:r>
            <a:r>
              <a:rPr lang="tr-TR" altLang="tr-TR" sz="2400" dirty="0"/>
              <a:t>uygulamaları sırasında yapılan paylaşımlarla ilgili “gizlilik” ilkesi dikkate </a:t>
            </a:r>
            <a:r>
              <a:rPr lang="tr-TR" altLang="tr-TR" sz="2400" dirty="0" smtClean="0"/>
              <a:t>alınmalıdır.</a:t>
            </a:r>
          </a:p>
          <a:p>
            <a:pPr marL="0" indent="0" algn="just">
              <a:buNone/>
            </a:pPr>
            <a:endParaRPr lang="tr-TR" altLang="tr-TR" sz="2400" dirty="0"/>
          </a:p>
          <a:p>
            <a:pPr marL="0" indent="0" algn="just">
              <a:buNone/>
            </a:pPr>
            <a:r>
              <a:rPr lang="tr-TR" altLang="tr-TR" sz="2400" b="1" dirty="0" smtClean="0">
                <a:solidFill>
                  <a:srgbClr val="FF0000"/>
                </a:solidFill>
              </a:rPr>
              <a:t>6. </a:t>
            </a:r>
            <a:r>
              <a:rPr lang="tr-TR" altLang="tr-TR" sz="2400" dirty="0" smtClean="0"/>
              <a:t>Psikolojik danışman/rehber öğretmen, </a:t>
            </a:r>
            <a:r>
              <a:rPr lang="tr-TR" altLang="tr-TR" sz="2400" dirty="0"/>
              <a:t>psikoeğitim programının uygulanması sırasında </a:t>
            </a:r>
            <a:r>
              <a:rPr lang="tr-TR" altLang="tr-TR" sz="2400" dirty="0" smtClean="0"/>
              <a:t>zorlayıcı </a:t>
            </a:r>
            <a:r>
              <a:rPr lang="tr-TR" altLang="tr-TR" sz="2400" dirty="0"/>
              <a:t>yaşam olayından ileri düzeyde etkilendiği tespit edilen öğrencileri ilgili kurum ya da kuruluşlara </a:t>
            </a:r>
            <a:r>
              <a:rPr lang="tr-TR" altLang="tr-TR" sz="2400" dirty="0" smtClean="0"/>
              <a:t>yönlendirmelidir.</a:t>
            </a:r>
            <a:endParaRPr lang="tr-TR" altLang="tr-TR" sz="2400" dirty="0"/>
          </a:p>
          <a:p>
            <a:pPr marL="457200" indent="-457200" algn="just">
              <a:buFont typeface="+mj-lt"/>
              <a:buAutoNum type="arabicPeriod"/>
            </a:pPr>
            <a:endParaRPr lang="tr-TR" altLang="tr-TR" sz="2400" dirty="0" smtClean="0"/>
          </a:p>
          <a:p>
            <a:pPr algn="just">
              <a:buNone/>
            </a:pPr>
            <a:endParaRPr lang="tr-TR" altLang="tr-TR" sz="2400" dirty="0"/>
          </a:p>
        </p:txBody>
      </p:sp>
      <p:sp>
        <p:nvSpPr>
          <p:cNvPr id="4" name="Dikdörtgen 3"/>
          <p:cNvSpPr/>
          <p:nvPr/>
        </p:nvSpPr>
        <p:spPr>
          <a:xfrm>
            <a:off x="518346" y="1340768"/>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9927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98376" y="1340768"/>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67544" y="2492896"/>
            <a:ext cx="7886700" cy="3816424"/>
          </a:xfrm>
        </p:spPr>
        <p:txBody>
          <a:bodyPr>
            <a:noAutofit/>
          </a:bodyPr>
          <a:lstStyle/>
          <a:p>
            <a:pPr algn="just">
              <a:lnSpc>
                <a:spcPct val="100000"/>
              </a:lnSpc>
              <a:buNone/>
            </a:pPr>
            <a:r>
              <a:rPr lang="tr-TR" altLang="tr-TR" sz="2400" b="1" dirty="0" smtClean="0">
                <a:solidFill>
                  <a:srgbClr val="FF0000"/>
                </a:solidFill>
              </a:rPr>
              <a:t>1.</a:t>
            </a:r>
            <a:r>
              <a:rPr lang="tr-TR" altLang="tr-TR" sz="2400" dirty="0" smtClean="0"/>
              <a:t>Covid-19 </a:t>
            </a:r>
            <a:r>
              <a:rPr lang="tr-TR" altLang="tr-TR" sz="2400" dirty="0"/>
              <a:t>(Koronavirüs) salgın hastalığı tedbirleri kapsamında, etkinlikler uygulanırken sosyal mesafe ve hijyen kurallarına dikkat edilmelidir.</a:t>
            </a:r>
          </a:p>
          <a:p>
            <a:pPr algn="just">
              <a:lnSpc>
                <a:spcPct val="100000"/>
              </a:lnSpc>
              <a:buNone/>
            </a:pPr>
            <a:r>
              <a:rPr lang="tr-TR" altLang="tr-TR" sz="2400" b="1" dirty="0" smtClean="0">
                <a:solidFill>
                  <a:srgbClr val="FF0000"/>
                </a:solidFill>
              </a:rPr>
              <a:t>2.</a:t>
            </a:r>
            <a:r>
              <a:rPr lang="tr-TR" altLang="tr-TR" sz="2400" dirty="0" smtClean="0"/>
              <a:t>Uygulamayı </a:t>
            </a:r>
            <a:r>
              <a:rPr lang="tr-TR" altLang="tr-TR" sz="2400" dirty="0"/>
              <a:t>yapacak öğretmen psikoeğitim oturumlarına başlamadan önce, etkinlikleri dikkatle okuyup ön hazırlıkları tamamlamalıdır.</a:t>
            </a:r>
            <a:endParaRPr lang="tr-TR" altLang="tr-TR" sz="2400" b="1" dirty="0"/>
          </a:p>
          <a:p>
            <a:pPr algn="just">
              <a:lnSpc>
                <a:spcPct val="100000"/>
              </a:lnSpc>
              <a:buNone/>
            </a:pPr>
            <a:r>
              <a:rPr lang="tr-TR" altLang="tr-TR" sz="2400" b="1" dirty="0" smtClean="0">
                <a:solidFill>
                  <a:srgbClr val="FF0000"/>
                </a:solidFill>
              </a:rPr>
              <a:t>3.</a:t>
            </a:r>
            <a:r>
              <a:rPr lang="tr-TR" altLang="tr-TR" sz="2400" dirty="0" smtClean="0"/>
              <a:t>Etkinlik </a:t>
            </a:r>
            <a:r>
              <a:rPr lang="tr-TR" altLang="tr-TR" sz="2400" dirty="0"/>
              <a:t>paylaşımlarında öğrencilerin gönüllülüğü </a:t>
            </a:r>
            <a:r>
              <a:rPr lang="tr-TR" altLang="tr-TR" sz="2400" dirty="0" smtClean="0"/>
              <a:t>esastır. Paylaşımda </a:t>
            </a:r>
            <a:r>
              <a:rPr lang="tr-TR" altLang="tr-TR" sz="2400" dirty="0"/>
              <a:t>bulunmak istemeyen öğrenciler teşvik edilmeli, fakat zorlanmamalıdır</a:t>
            </a:r>
            <a:r>
              <a:rPr lang="tr-TR" altLang="tr-TR" sz="2400" dirty="0" smtClean="0"/>
              <a:t>.</a:t>
            </a:r>
          </a:p>
          <a:p>
            <a:pPr algn="just">
              <a:buNone/>
            </a:pPr>
            <a:endParaRPr lang="tr-TR" altLang="tr-TR" sz="2400" dirty="0"/>
          </a:p>
        </p:txBody>
      </p:sp>
    </p:spTree>
    <p:extLst>
      <p:ext uri="{BB962C8B-B14F-4D97-AF65-F5344CB8AC3E}">
        <p14:creationId xmlns:p14="http://schemas.microsoft.com/office/powerpoint/2010/main" val="288434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556792"/>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7886700" cy="3816424"/>
          </a:xfrm>
        </p:spPr>
        <p:txBody>
          <a:bodyPr>
            <a:noAutofit/>
          </a:bodyPr>
          <a:lstStyle/>
          <a:p>
            <a:pPr algn="just">
              <a:lnSpc>
                <a:spcPct val="100000"/>
              </a:lnSpc>
              <a:buNone/>
            </a:pPr>
            <a:r>
              <a:rPr lang="tr-TR" altLang="tr-TR" sz="2400" b="1" dirty="0" smtClean="0">
                <a:solidFill>
                  <a:srgbClr val="FF0000"/>
                </a:solidFill>
              </a:rPr>
              <a:t>4. </a:t>
            </a:r>
            <a:r>
              <a:rPr lang="tr-TR" altLang="tr-TR" sz="2400" dirty="0" smtClean="0"/>
              <a:t>Resim </a:t>
            </a:r>
            <a:r>
              <a:rPr lang="tr-TR" altLang="tr-TR" sz="2400" dirty="0"/>
              <a:t>ve boyama etkinliklerinde, önemli olanın resmi güzel çizmek ya da boyamak olmadığı asıl amacın duygu ve düşünceleri ifade etmek olduğu belirtilmelidir. </a:t>
            </a:r>
          </a:p>
          <a:p>
            <a:pPr algn="just">
              <a:buNone/>
            </a:pPr>
            <a:r>
              <a:rPr lang="tr-TR" altLang="tr-TR" sz="2400" b="1" dirty="0" smtClean="0">
                <a:solidFill>
                  <a:srgbClr val="FF0000"/>
                </a:solidFill>
              </a:rPr>
              <a:t>5. </a:t>
            </a:r>
            <a:r>
              <a:rPr lang="tr-TR" altLang="tr-TR" sz="2400" dirty="0"/>
              <a:t>Psikoeğitim programı uygulamasında, öğrencilerin duygu ve düşüncelerini ifade etmeleri önemlidir.  Bu nedenle etkinlik uygulamalarında, olabildiğince fazla öğrenciye söz hakkı verilmesi, zaman kaygısıyla paylaşımların eksik bırakılmaması faydalı olacaktır</a:t>
            </a:r>
          </a:p>
          <a:p>
            <a:pPr algn="just">
              <a:buNone/>
            </a:pPr>
            <a:endParaRPr lang="tr-TR" altLang="tr-TR" sz="2400" dirty="0"/>
          </a:p>
        </p:txBody>
      </p:sp>
    </p:spTree>
    <p:extLst>
      <p:ext uri="{BB962C8B-B14F-4D97-AF65-F5344CB8AC3E}">
        <p14:creationId xmlns:p14="http://schemas.microsoft.com/office/powerpoint/2010/main" val="335402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7886700" cy="1325563"/>
          </a:xfrm>
        </p:spPr>
        <p:txBody>
          <a:bodyPr>
            <a:normAutofit/>
          </a:bodyPr>
          <a:lstStyle/>
          <a:p>
            <a:pPr algn="ctr"/>
            <a:r>
              <a:rPr lang="tr-TR" sz="2800" b="1" dirty="0">
                <a:solidFill>
                  <a:srgbClr val="FF0000"/>
                </a:solidFill>
                <a:latin typeface="Arial Black" panose="020B0A04020102020204" pitchFamily="34" charset="0"/>
              </a:rPr>
              <a:t>ÖZEL EĞİTİM İHTİYACI OLAN </a:t>
            </a:r>
            <a:r>
              <a:rPr lang="tr-TR" sz="2800" b="1" dirty="0" smtClean="0">
                <a:solidFill>
                  <a:srgbClr val="FF0000"/>
                </a:solidFill>
                <a:latin typeface="Arial Black" panose="020B0A04020102020204" pitchFamily="34" charset="0"/>
              </a:rPr>
              <a:t>ÖĞRENCİLER </a:t>
            </a:r>
            <a:r>
              <a:rPr lang="tr-TR" sz="2800" b="1" dirty="0">
                <a:solidFill>
                  <a:srgbClr val="FF0000"/>
                </a:solidFill>
                <a:latin typeface="Arial Black" panose="020B0A04020102020204" pitchFamily="34" charset="0"/>
              </a:rPr>
              <a:t>İÇİN EK BİLGİ VE </a:t>
            </a:r>
            <a:r>
              <a:rPr lang="tr-TR" sz="2800" b="1" dirty="0" smtClean="0">
                <a:solidFill>
                  <a:srgbClr val="FF0000"/>
                </a:solidFill>
                <a:latin typeface="Arial Black" panose="020B0A04020102020204" pitchFamily="34" charset="0"/>
              </a:rPr>
              <a:t>UYARILAR</a:t>
            </a:r>
            <a:endParaRPr lang="tr-TR" sz="28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420887"/>
            <a:ext cx="7886700" cy="3756075"/>
          </a:xfrm>
        </p:spPr>
        <p:txBody>
          <a:bodyPr/>
          <a:lstStyle/>
          <a:p>
            <a:pPr lvl="0"/>
            <a:r>
              <a:rPr lang="tr-TR" dirty="0"/>
              <a:t>Etkinlikler, görseller ve oyuncaklarla desteklenebilir.</a:t>
            </a:r>
          </a:p>
          <a:p>
            <a:pPr lvl="0"/>
            <a:r>
              <a:rPr lang="tr-TR" dirty="0"/>
              <a:t>Etkinlikleri anlamakta zorlanan öğrenciler için birden fazla tekrar yapılabilir.</a:t>
            </a:r>
          </a:p>
          <a:p>
            <a:pPr lvl="0"/>
            <a:r>
              <a:rPr lang="tr-TR" dirty="0"/>
              <a:t>Öğrenciler, etkinliklere katılım konusunda teşvik edilmelidir.</a:t>
            </a:r>
          </a:p>
          <a:p>
            <a:pPr lvl="0"/>
            <a:r>
              <a:rPr lang="tr-TR" dirty="0"/>
              <a:t>Öğretmen, resim çizme ve yazı yazma konusunda öğrencilere yardımcı olmalıdır. </a:t>
            </a:r>
          </a:p>
          <a:p>
            <a:pPr lvl="0"/>
            <a:r>
              <a:rPr lang="tr-TR" dirty="0"/>
              <a:t>Etkinlik içinde geçen öğrencinin bilmediği kavramlar açıklanır.</a:t>
            </a:r>
          </a:p>
          <a:p>
            <a:pPr lvl="0"/>
            <a:r>
              <a:rPr lang="tr-TR" dirty="0"/>
              <a:t>Resim çizmek ve gözlerini kapatmak istemeyen öğrenciler zorlanmaz</a:t>
            </a:r>
            <a:r>
              <a:rPr lang="tr-TR" dirty="0" smtClean="0"/>
              <a:t>.</a:t>
            </a:r>
          </a:p>
          <a:p>
            <a:r>
              <a:rPr lang="tr-TR" dirty="0"/>
              <a:t>Küçük grup çalışması sırasında öğrencilerin gruplara eşit dağılımı sağlanır</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474539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a:solidFill>
                  <a:srgbClr val="FF0000"/>
                </a:solidFill>
                <a:latin typeface="Arial Black" panose="020B0A04020102020204" pitchFamily="34" charset="0"/>
              </a:rPr>
              <a:t>PSİKOEĞİTİM ÖĞRENCİ </a:t>
            </a:r>
            <a:br>
              <a:rPr lang="tr-TR" sz="3200" b="1" dirty="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OTURUMLARI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164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539552"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1052736"/>
            <a:ext cx="5976664" cy="936104"/>
          </a:xfrm>
        </p:spPr>
        <p:txBody>
          <a:bodyPr>
            <a:noAutofit/>
          </a:bodyPr>
          <a:lstStyle/>
          <a:p>
            <a:r>
              <a:rPr lang="tr-TR" sz="2800" b="1" dirty="0" smtClean="0">
                <a:solidFill>
                  <a:srgbClr val="FF0000"/>
                </a:solidFill>
                <a:latin typeface="Arial Black" panose="020B0A04020102020204" pitchFamily="34" charset="0"/>
              </a:rPr>
              <a:t>Konular</a:t>
            </a:r>
            <a:endParaRPr lang="tr-TR" sz="2800" b="1" dirty="0">
              <a:solidFill>
                <a:srgbClr val="FF0000"/>
              </a:solidFill>
              <a:latin typeface="Arial Black" panose="020B0A04020102020204" pitchFamily="34" charset="0"/>
            </a:endParaRPr>
          </a:p>
        </p:txBody>
      </p:sp>
      <p:sp>
        <p:nvSpPr>
          <p:cNvPr id="2" name="İçerik Yer Tutucusu 1"/>
          <p:cNvSpPr>
            <a:spLocks noGrp="1"/>
          </p:cNvSpPr>
          <p:nvPr>
            <p:ph idx="1"/>
          </p:nvPr>
        </p:nvSpPr>
        <p:spPr>
          <a:xfrm>
            <a:off x="539552" y="2204864"/>
            <a:ext cx="7886700" cy="4836195"/>
          </a:xfrm>
        </p:spPr>
        <p:txBody>
          <a:bodyPr/>
          <a:lstStyle/>
          <a:p>
            <a:pPr algn="just"/>
            <a:r>
              <a:rPr lang="tr-TR" sz="2000" dirty="0"/>
              <a:t>Normalleşme</a:t>
            </a:r>
          </a:p>
          <a:p>
            <a:pPr algn="just"/>
            <a:r>
              <a:rPr lang="tr-TR" sz="2000" dirty="0"/>
              <a:t>Duyguları ifade </a:t>
            </a:r>
            <a:r>
              <a:rPr lang="tr-TR" sz="2000" dirty="0" smtClean="0"/>
              <a:t>etme</a:t>
            </a:r>
            <a:endParaRPr lang="tr-TR" sz="2000" dirty="0"/>
          </a:p>
          <a:p>
            <a:pPr algn="just"/>
            <a:r>
              <a:rPr lang="tr-TR" sz="2000" dirty="0"/>
              <a:t>Salgın hastalıktan korunma </a:t>
            </a:r>
            <a:r>
              <a:rPr lang="tr-TR" sz="2000" dirty="0" smtClean="0"/>
              <a:t>yöntemleri</a:t>
            </a:r>
            <a:endParaRPr lang="tr-TR" sz="2000" dirty="0"/>
          </a:p>
          <a:p>
            <a:pPr algn="just"/>
            <a:r>
              <a:rPr lang="tr-TR" sz="2000" dirty="0"/>
              <a:t>Rahatlama </a:t>
            </a:r>
            <a:r>
              <a:rPr lang="tr-TR" sz="2000" dirty="0" smtClean="0"/>
              <a:t>ve gevşeme yöntemleri</a:t>
            </a:r>
          </a:p>
          <a:p>
            <a:pPr algn="just"/>
            <a:r>
              <a:rPr lang="tr-TR" sz="2000" dirty="0"/>
              <a:t>Olumlu başa çıkma yöntemleri</a:t>
            </a:r>
          </a:p>
          <a:p>
            <a:pPr algn="just"/>
            <a:r>
              <a:rPr lang="tr-TR" sz="2000" dirty="0"/>
              <a:t>Güçlü yanlarım</a:t>
            </a:r>
          </a:p>
          <a:p>
            <a:pPr algn="just"/>
            <a:r>
              <a:rPr lang="tr-TR" sz="2000" dirty="0"/>
              <a:t>Destek kaynaklarım</a:t>
            </a:r>
          </a:p>
          <a:p>
            <a:pPr algn="just"/>
            <a:r>
              <a:rPr lang="tr-TR" sz="2000" dirty="0"/>
              <a:t>Geleceğe yönelik olumlu bakış açısı geliştirme</a:t>
            </a:r>
          </a:p>
          <a:p>
            <a:pPr algn="just"/>
            <a:endParaRPr lang="tr-TR" sz="2000" dirty="0"/>
          </a:p>
          <a:p>
            <a:endParaRPr lang="tr-TR" dirty="0"/>
          </a:p>
        </p:txBody>
      </p:sp>
    </p:spTree>
    <p:extLst>
      <p:ext uri="{BB962C8B-B14F-4D97-AF65-F5344CB8AC3E}">
        <p14:creationId xmlns:p14="http://schemas.microsoft.com/office/powerpoint/2010/main" val="330139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Okul Öncesi/İlkokul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1779193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Ortaokul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848739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Lise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26856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645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44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31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281674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96724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34081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TotalTime>
  <Words>3559</Words>
  <Application>Microsoft Office PowerPoint</Application>
  <PresentationFormat>Ekran Gösterisi (4:3)</PresentationFormat>
  <Paragraphs>426</Paragraphs>
  <Slides>72</Slides>
  <Notes>29</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Zorlu Yaşam Olaylarında Okullar ve Öğretmenlerin  Rolü ve Önemi</vt:lpstr>
      <vt:lpstr>PowerPoint Sunusu</vt:lpstr>
      <vt:lpstr>PowerPoint Sunusu</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Programın Uygulanması Süreci</vt:lpstr>
      <vt:lpstr>Rehberlik ve Araştırma Merkezleri Görev ve Sorumlulukları</vt:lpstr>
      <vt:lpstr>Psikolojik Danışman/Rehber Öğretmenin Görev ve Sorumlulukları</vt:lpstr>
      <vt:lpstr>Öğretmen Görev ve Sorumlulukları</vt:lpstr>
      <vt:lpstr>PSİKOEĞİTİM PROGRAMI TANITIMI</vt:lpstr>
      <vt:lpstr>PowerPoint Sunusu</vt:lpstr>
      <vt:lpstr>Programın Uygulanması</vt:lpstr>
      <vt:lpstr>PowerPoint Sunusu</vt:lpstr>
      <vt:lpstr>PowerPoint Sunusu</vt:lpstr>
      <vt:lpstr>Etkinlikler Uygulanırken Dikkat Edilecek Hususlar</vt:lpstr>
      <vt:lpstr>Etkinlikler Uygulanırken Dikkat Edilecek Hususlar</vt:lpstr>
      <vt:lpstr>ÖZEL EĞİTİM İHTİYACI OLAN ÖĞRENCİLER İÇİN EK BİLGİ VE UYARILAR</vt:lpstr>
      <vt:lpstr>PSİKOEĞİTİM ÖĞRENCİ  OTURUMLARI</vt:lpstr>
      <vt:lpstr>PowerPoint Sunusu</vt:lpstr>
      <vt:lpstr>Konular</vt:lpstr>
      <vt:lpstr>Okul Öncesi/İlkokul Etkinlikler</vt:lpstr>
      <vt:lpstr>Ortaokul Etkinlikler</vt:lpstr>
      <vt:lpstr>Lise Etkinlikler</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Ahmet</cp:lastModifiedBy>
  <cp:revision>260</cp:revision>
  <dcterms:created xsi:type="dcterms:W3CDTF">2015-05-24T15:24:23Z</dcterms:created>
  <dcterms:modified xsi:type="dcterms:W3CDTF">2020-09-01T17:02:43Z</dcterms:modified>
</cp:coreProperties>
</file>